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59aa26d4b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ca503170b48af"/>
  </p:sldMasterIdLst>
  <p:sldIdLst>
    <p:sldId xmlns:r="http://schemas.openxmlformats.org/officeDocument/2006/relationships" id="256" r:id="R8c61737c17b3499f"/>
    <p:sldId xmlns:r="http://schemas.openxmlformats.org/officeDocument/2006/relationships" id="257" r:id="Rf4d3229804a54ae5"/>
    <p:sldId xmlns:r="http://schemas.openxmlformats.org/officeDocument/2006/relationships" id="258" r:id="R70a4d6011f7c4dfe"/>
    <p:sldId xmlns:r="http://schemas.openxmlformats.org/officeDocument/2006/relationships" id="259" r:id="Rd7ac0b59d9af499f"/>
    <p:sldId xmlns:r="http://schemas.openxmlformats.org/officeDocument/2006/relationships" id="260" r:id="R1f7fa038d5af4b9a"/>
    <p:sldId xmlns:r="http://schemas.openxmlformats.org/officeDocument/2006/relationships" id="261" r:id="R700882fbecb04f26"/>
    <p:sldId xmlns:r="http://schemas.openxmlformats.org/officeDocument/2006/relationships" id="262" r:id="R8324fcbc74a4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ca503170b48af" /><Relationship Type="http://schemas.openxmlformats.org/officeDocument/2006/relationships/slide" Target="/ppt/slides/slide1.xml" Id="R8c61737c17b3499f" /><Relationship Type="http://schemas.openxmlformats.org/officeDocument/2006/relationships/slide" Target="/ppt/slides/slide2.xml" Id="Rf4d3229804a54ae5" /><Relationship Type="http://schemas.openxmlformats.org/officeDocument/2006/relationships/slide" Target="/ppt/slides/slide3.xml" Id="R70a4d6011f7c4dfe" /><Relationship Type="http://schemas.openxmlformats.org/officeDocument/2006/relationships/slide" Target="/ppt/slides/slide4.xml" Id="Rd7ac0b59d9af499f" /><Relationship Type="http://schemas.openxmlformats.org/officeDocument/2006/relationships/slide" Target="/ppt/slides/slide5.xml" Id="R1f7fa038d5af4b9a" /><Relationship Type="http://schemas.openxmlformats.org/officeDocument/2006/relationships/slide" Target="/ppt/slides/slide6.xml" Id="R700882fbecb04f26" /><Relationship Type="http://schemas.openxmlformats.org/officeDocument/2006/relationships/slide" Target="/ppt/slides/slide7.xml" Id="R8324fcbc74a4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06168dca2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010348ec43a0" /><Relationship Type="http://schemas.openxmlformats.org/officeDocument/2006/relationships/theme" Target="/ppt/slideMasters/theme/theme1.xml" Id="Rb9db50354c76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7010348ec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b0bb263e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07fd79beb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47cf2bd0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651d62b1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f22afa39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5eb64c4a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4e079f70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ARNSTEIN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GEIR INGVAR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Gulbrandsens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