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ee814e72a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8d63cdf354889"/>
  </p:sldMasterIdLst>
  <p:sldIdLst>
    <p:sldId xmlns:r="http://schemas.openxmlformats.org/officeDocument/2006/relationships" id="256" r:id="R5b60d349e08448c9"/>
    <p:sldId xmlns:r="http://schemas.openxmlformats.org/officeDocument/2006/relationships" id="257" r:id="R64f4ac5a3c3d4350"/>
    <p:sldId xmlns:r="http://schemas.openxmlformats.org/officeDocument/2006/relationships" id="258" r:id="Rf09d084e23784f1c"/>
    <p:sldId xmlns:r="http://schemas.openxmlformats.org/officeDocument/2006/relationships" id="259" r:id="R3dd95a42066a405f"/>
    <p:sldId xmlns:r="http://schemas.openxmlformats.org/officeDocument/2006/relationships" id="260" r:id="Rb560e9cd2baf4524"/>
    <p:sldId xmlns:r="http://schemas.openxmlformats.org/officeDocument/2006/relationships" id="261" r:id="R0f1231f09fbd4e1e"/>
    <p:sldId xmlns:r="http://schemas.openxmlformats.org/officeDocument/2006/relationships" id="262" r:id="Rc8b5badef17d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8d63cdf354889" /><Relationship Type="http://schemas.openxmlformats.org/officeDocument/2006/relationships/slide" Target="/ppt/slides/slide1.xml" Id="R5b60d349e08448c9" /><Relationship Type="http://schemas.openxmlformats.org/officeDocument/2006/relationships/slide" Target="/ppt/slides/slide2.xml" Id="R64f4ac5a3c3d4350" /><Relationship Type="http://schemas.openxmlformats.org/officeDocument/2006/relationships/slide" Target="/ppt/slides/slide3.xml" Id="Rf09d084e23784f1c" /><Relationship Type="http://schemas.openxmlformats.org/officeDocument/2006/relationships/slide" Target="/ppt/slides/slide4.xml" Id="R3dd95a42066a405f" /><Relationship Type="http://schemas.openxmlformats.org/officeDocument/2006/relationships/slide" Target="/ppt/slides/slide5.xml" Id="Rb560e9cd2baf4524" /><Relationship Type="http://schemas.openxmlformats.org/officeDocument/2006/relationships/slide" Target="/ppt/slides/slide6.xml" Id="R0f1231f09fbd4e1e" /><Relationship Type="http://schemas.openxmlformats.org/officeDocument/2006/relationships/slide" Target="/ppt/slides/slide7.xml" Id="Rc8b5badef17d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975c78f5e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025e1f35a4899" /><Relationship Type="http://schemas.openxmlformats.org/officeDocument/2006/relationships/theme" Target="/ppt/slideMasters/theme/theme1.xml" Id="Rf1bccef8060c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025e1f35a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99ec8b88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0d3e6c8b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ebd5afba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c792af02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ed2140a6a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b17e7c154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e67eac60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