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55214d14540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843ede845441f2"/>
  </p:sldMasterIdLst>
  <p:sldIdLst>
    <p:sldId xmlns:r="http://schemas.openxmlformats.org/officeDocument/2006/relationships" id="256" r:id="R1edca918ed38482c"/>
    <p:sldId xmlns:r="http://schemas.openxmlformats.org/officeDocument/2006/relationships" id="257" r:id="R5a7f192cfc814f7e"/>
    <p:sldId xmlns:r="http://schemas.openxmlformats.org/officeDocument/2006/relationships" id="258" r:id="R8509ce8d1b824e64"/>
    <p:sldId xmlns:r="http://schemas.openxmlformats.org/officeDocument/2006/relationships" id="259" r:id="Rfbcbfd0e26c04b96"/>
    <p:sldId xmlns:r="http://schemas.openxmlformats.org/officeDocument/2006/relationships" id="260" r:id="R3d2b3bbf76c34a42"/>
    <p:sldId xmlns:r="http://schemas.openxmlformats.org/officeDocument/2006/relationships" id="261" r:id="Rb905688868cd4391"/>
    <p:sldId xmlns:r="http://schemas.openxmlformats.org/officeDocument/2006/relationships" id="262" r:id="R9ac9b9310faa40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43ede845441f2" /><Relationship Type="http://schemas.openxmlformats.org/officeDocument/2006/relationships/slide" Target="/ppt/slides/slide1.xml" Id="R1edca918ed38482c" /><Relationship Type="http://schemas.openxmlformats.org/officeDocument/2006/relationships/slide" Target="/ppt/slides/slide2.xml" Id="R5a7f192cfc814f7e" /><Relationship Type="http://schemas.openxmlformats.org/officeDocument/2006/relationships/slide" Target="/ppt/slides/slide3.xml" Id="R8509ce8d1b824e64" /><Relationship Type="http://schemas.openxmlformats.org/officeDocument/2006/relationships/slide" Target="/ppt/slides/slide4.xml" Id="Rfbcbfd0e26c04b96" /><Relationship Type="http://schemas.openxmlformats.org/officeDocument/2006/relationships/slide" Target="/ppt/slides/slide5.xml" Id="R3d2b3bbf76c34a42" /><Relationship Type="http://schemas.openxmlformats.org/officeDocument/2006/relationships/slide" Target="/ppt/slides/slide6.xml" Id="Rb905688868cd4391" /><Relationship Type="http://schemas.openxmlformats.org/officeDocument/2006/relationships/slide" Target="/ppt/slides/slide7.xml" Id="R9ac9b9310faa40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83bc6e6f3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a444c262a459f" /><Relationship Type="http://schemas.openxmlformats.org/officeDocument/2006/relationships/theme" Target="/ppt/slideMasters/theme/theme1.xml" Id="Rad9b1fdf47404d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a444c262a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2d198186c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3b879c7fc40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7c82786ca4f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62695e8be4c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e7d06364f41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48464913641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548cc5fdb45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SYFRAS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51 436 427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51 592 341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BØRRE GAREGG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988 396 605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