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78cacfb83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aefd7296248d9"/>
  </p:sldMasterIdLst>
  <p:sldIdLst>
    <p:sldId xmlns:r="http://schemas.openxmlformats.org/officeDocument/2006/relationships" id="256" r:id="R4ae84eb72a2b4ad1"/>
    <p:sldId xmlns:r="http://schemas.openxmlformats.org/officeDocument/2006/relationships" id="257" r:id="R6b357842ebe94d08"/>
    <p:sldId xmlns:r="http://schemas.openxmlformats.org/officeDocument/2006/relationships" id="258" r:id="R154ff6f5592449cc"/>
    <p:sldId xmlns:r="http://schemas.openxmlformats.org/officeDocument/2006/relationships" id="259" r:id="Rcd6fd0944d274315"/>
    <p:sldId xmlns:r="http://schemas.openxmlformats.org/officeDocument/2006/relationships" id="260" r:id="R1880a3842190496c"/>
    <p:sldId xmlns:r="http://schemas.openxmlformats.org/officeDocument/2006/relationships" id="261" r:id="Ra616d02171174c2d"/>
    <p:sldId xmlns:r="http://schemas.openxmlformats.org/officeDocument/2006/relationships" id="262" r:id="Ree28e41e3849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aefd7296248d9" /><Relationship Type="http://schemas.openxmlformats.org/officeDocument/2006/relationships/slide" Target="/ppt/slides/slide1.xml" Id="R4ae84eb72a2b4ad1" /><Relationship Type="http://schemas.openxmlformats.org/officeDocument/2006/relationships/slide" Target="/ppt/slides/slide2.xml" Id="R6b357842ebe94d08" /><Relationship Type="http://schemas.openxmlformats.org/officeDocument/2006/relationships/slide" Target="/ppt/slides/slide3.xml" Id="R154ff6f5592449cc" /><Relationship Type="http://schemas.openxmlformats.org/officeDocument/2006/relationships/slide" Target="/ppt/slides/slide4.xml" Id="Rcd6fd0944d274315" /><Relationship Type="http://schemas.openxmlformats.org/officeDocument/2006/relationships/slide" Target="/ppt/slides/slide5.xml" Id="R1880a3842190496c" /><Relationship Type="http://schemas.openxmlformats.org/officeDocument/2006/relationships/slide" Target="/ppt/slides/slide6.xml" Id="Ra616d02171174c2d" /><Relationship Type="http://schemas.openxmlformats.org/officeDocument/2006/relationships/slide" Target="/ppt/slides/slide7.xml" Id="Ree28e41e3849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312b430e7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db585ee741a8" /><Relationship Type="http://schemas.openxmlformats.org/officeDocument/2006/relationships/theme" Target="/ppt/slideMasters/theme/theme1.xml" Id="R03a2fc4c7d73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fdb585ee7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5d91ea8e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fd32f80b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3fae1cd5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5fa30508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994ad772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7241da9646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8eb5d637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HERWA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HERWA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00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