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6cc435379a47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58afda76844dc"/>
  </p:sldMasterIdLst>
  <p:sldIdLst>
    <p:sldId xmlns:r="http://schemas.openxmlformats.org/officeDocument/2006/relationships" id="256" r:id="R95cfae943e964ad0"/>
    <p:sldId xmlns:r="http://schemas.openxmlformats.org/officeDocument/2006/relationships" id="257" r:id="Rcfa1a7ebda35489d"/>
    <p:sldId xmlns:r="http://schemas.openxmlformats.org/officeDocument/2006/relationships" id="258" r:id="Re065a6ae7bac4286"/>
    <p:sldId xmlns:r="http://schemas.openxmlformats.org/officeDocument/2006/relationships" id="259" r:id="Radf5fc2aa2db4bf7"/>
    <p:sldId xmlns:r="http://schemas.openxmlformats.org/officeDocument/2006/relationships" id="260" r:id="Rf4a1500638ab428f"/>
    <p:sldId xmlns:r="http://schemas.openxmlformats.org/officeDocument/2006/relationships" id="261" r:id="R7b68fc42cc8949e1"/>
    <p:sldId xmlns:r="http://schemas.openxmlformats.org/officeDocument/2006/relationships" id="262" r:id="R49c015d95f1f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58afda76844dc" /><Relationship Type="http://schemas.openxmlformats.org/officeDocument/2006/relationships/slide" Target="/ppt/slides/slide1.xml" Id="R95cfae943e964ad0" /><Relationship Type="http://schemas.openxmlformats.org/officeDocument/2006/relationships/slide" Target="/ppt/slides/slide2.xml" Id="Rcfa1a7ebda35489d" /><Relationship Type="http://schemas.openxmlformats.org/officeDocument/2006/relationships/slide" Target="/ppt/slides/slide3.xml" Id="Re065a6ae7bac4286" /><Relationship Type="http://schemas.openxmlformats.org/officeDocument/2006/relationships/slide" Target="/ppt/slides/slide4.xml" Id="Radf5fc2aa2db4bf7" /><Relationship Type="http://schemas.openxmlformats.org/officeDocument/2006/relationships/slide" Target="/ppt/slides/slide5.xml" Id="Rf4a1500638ab428f" /><Relationship Type="http://schemas.openxmlformats.org/officeDocument/2006/relationships/slide" Target="/ppt/slides/slide6.xml" Id="R7b68fc42cc8949e1" /><Relationship Type="http://schemas.openxmlformats.org/officeDocument/2006/relationships/slide" Target="/ppt/slides/slide7.xml" Id="R49c015d95f1f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267ba338142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d933f9d384312" /><Relationship Type="http://schemas.openxmlformats.org/officeDocument/2006/relationships/theme" Target="/ppt/slideMasters/theme/theme1.xml" Id="R4936237c8c9d48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9d933f9d3843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a86bca00d47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582c78e5d40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9370e70a943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5623c203d4f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9fbae60224f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4b98c6cf24d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c18202cc448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BUSEBAKK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BUSEBAKK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14 154 743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137 731 534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137 746 531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HAUGERUD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HAUGERUD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HAUGERUD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47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knut@sagaservice.no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