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e1b5b6c7a8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81eae2b8e49ff"/>
  </p:sldMasterIdLst>
  <p:sldIdLst>
    <p:sldId xmlns:r="http://schemas.openxmlformats.org/officeDocument/2006/relationships" id="256" r:id="R3d6b6f293cab41e6"/>
    <p:sldId xmlns:r="http://schemas.openxmlformats.org/officeDocument/2006/relationships" id="257" r:id="Rd90cea78b9654536"/>
    <p:sldId xmlns:r="http://schemas.openxmlformats.org/officeDocument/2006/relationships" id="258" r:id="Rb050b79bb62d4be8"/>
    <p:sldId xmlns:r="http://schemas.openxmlformats.org/officeDocument/2006/relationships" id="259" r:id="R9d35927ee8c34dac"/>
    <p:sldId xmlns:r="http://schemas.openxmlformats.org/officeDocument/2006/relationships" id="260" r:id="R77c17a6d938444b2"/>
    <p:sldId xmlns:r="http://schemas.openxmlformats.org/officeDocument/2006/relationships" id="261" r:id="R2633689406d247fa"/>
    <p:sldId xmlns:r="http://schemas.openxmlformats.org/officeDocument/2006/relationships" id="262" r:id="Ref29e2408c1f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81eae2b8e49ff" /><Relationship Type="http://schemas.openxmlformats.org/officeDocument/2006/relationships/slide" Target="/ppt/slides/slide1.xml" Id="R3d6b6f293cab41e6" /><Relationship Type="http://schemas.openxmlformats.org/officeDocument/2006/relationships/slide" Target="/ppt/slides/slide2.xml" Id="Rd90cea78b9654536" /><Relationship Type="http://schemas.openxmlformats.org/officeDocument/2006/relationships/slide" Target="/ppt/slides/slide3.xml" Id="Rb050b79bb62d4be8" /><Relationship Type="http://schemas.openxmlformats.org/officeDocument/2006/relationships/slide" Target="/ppt/slides/slide4.xml" Id="R9d35927ee8c34dac" /><Relationship Type="http://schemas.openxmlformats.org/officeDocument/2006/relationships/slide" Target="/ppt/slides/slide5.xml" Id="R77c17a6d938444b2" /><Relationship Type="http://schemas.openxmlformats.org/officeDocument/2006/relationships/slide" Target="/ppt/slides/slide6.xml" Id="R2633689406d247fa" /><Relationship Type="http://schemas.openxmlformats.org/officeDocument/2006/relationships/slide" Target="/ppt/slides/slide7.xml" Id="Ref29e2408c1f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0e26998c5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c1cd73b9464d" /><Relationship Type="http://schemas.openxmlformats.org/officeDocument/2006/relationships/theme" Target="/ppt/slideMasters/theme/theme1.xml" Id="Re4977279528a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0c1cd73b9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ef16201f0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c7a78203c49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8871dd1b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0b5933e0348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df9f22434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52e710f9a47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ec95c26da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50 397 995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20 224 970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102 453 317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1 623 811 170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1 799 184 504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 –  42,6 %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PEDERSEN HOLDING AS  –  42,6 %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PEDERSEN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PEDERSEN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988 408 492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 INVEST AS</a:t>
            </a:r>
          </a:p>
        </p:txBody>
      </p:sp>
    </p:spTree>
  </p:cSld>
  <p:clrMapOvr>
    <a:masterClrMapping xmlns:a="http://schemas.openxmlformats.org/drawingml/2006/main"/>
  </p:clrMapOvr>
</p:sld>
</file>