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f7c5120f8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6fd09a2ad4362"/>
  </p:sldMasterIdLst>
  <p:sldIdLst>
    <p:sldId xmlns:r="http://schemas.openxmlformats.org/officeDocument/2006/relationships" id="256" r:id="R9a713a31df7544ae"/>
    <p:sldId xmlns:r="http://schemas.openxmlformats.org/officeDocument/2006/relationships" id="257" r:id="R368725a5d19b4b93"/>
    <p:sldId xmlns:r="http://schemas.openxmlformats.org/officeDocument/2006/relationships" id="258" r:id="Rbb49158181d6466b"/>
    <p:sldId xmlns:r="http://schemas.openxmlformats.org/officeDocument/2006/relationships" id="259" r:id="R77a34e7aa0fd4efb"/>
    <p:sldId xmlns:r="http://schemas.openxmlformats.org/officeDocument/2006/relationships" id="260" r:id="Rd06f78075e5c4bcb"/>
    <p:sldId xmlns:r="http://schemas.openxmlformats.org/officeDocument/2006/relationships" id="261" r:id="R6938fa68b9d9444e"/>
    <p:sldId xmlns:r="http://schemas.openxmlformats.org/officeDocument/2006/relationships" id="262" r:id="R6607fb1e4e25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6fd09a2ad4362" /><Relationship Type="http://schemas.openxmlformats.org/officeDocument/2006/relationships/slide" Target="/ppt/slides/slide1.xml" Id="R9a713a31df7544ae" /><Relationship Type="http://schemas.openxmlformats.org/officeDocument/2006/relationships/slide" Target="/ppt/slides/slide2.xml" Id="R368725a5d19b4b93" /><Relationship Type="http://schemas.openxmlformats.org/officeDocument/2006/relationships/slide" Target="/ppt/slides/slide3.xml" Id="Rbb49158181d6466b" /><Relationship Type="http://schemas.openxmlformats.org/officeDocument/2006/relationships/slide" Target="/ppt/slides/slide4.xml" Id="R77a34e7aa0fd4efb" /><Relationship Type="http://schemas.openxmlformats.org/officeDocument/2006/relationships/slide" Target="/ppt/slides/slide5.xml" Id="Rd06f78075e5c4bcb" /><Relationship Type="http://schemas.openxmlformats.org/officeDocument/2006/relationships/slide" Target="/ppt/slides/slide6.xml" Id="R6938fa68b9d9444e" /><Relationship Type="http://schemas.openxmlformats.org/officeDocument/2006/relationships/slide" Target="/ppt/slides/slide7.xml" Id="R6607fb1e4e25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6129ca6ff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207e2f5204f4c" /><Relationship Type="http://schemas.openxmlformats.org/officeDocument/2006/relationships/theme" Target="/ppt/slideMasters/theme/theme1.xml" Id="Raada5a328b21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207e2f520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f3f846c2a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5bc1c193e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95b2c7233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8251152c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0e5fe928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5869725fc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4a827ae9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KARLSEN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KARLSEN HOLDING AS ble etablert [år] og holder til i Husøy I Senja.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−5 294 112 000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137 196 517 000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1 116 651 728 000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1 540 549 221 000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MARIE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Oskarbakken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9389 Husøy I Senja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KARLSEN HOLDING AS</a:t>
            </a:r>
          </a:p>
        </p:txBody>
      </p:sp>
    </p:spTree>
  </p:cSld>
  <p:clrMapOvr>
    <a:masterClrMapping xmlns:a="http://schemas.openxmlformats.org/drawingml/2006/main"/>
  </p:clrMapOvr>
</p:sld>
</file>