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5566448b5541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60a1f851a14a77"/>
  </p:sldMasterIdLst>
  <p:sldIdLst>
    <p:sldId xmlns:r="http://schemas.openxmlformats.org/officeDocument/2006/relationships" id="256" r:id="Rb537488487364aea"/>
    <p:sldId xmlns:r="http://schemas.openxmlformats.org/officeDocument/2006/relationships" id="257" r:id="Rba7c37a624594fb7"/>
    <p:sldId xmlns:r="http://schemas.openxmlformats.org/officeDocument/2006/relationships" id="258" r:id="R765b734a04fe4b21"/>
    <p:sldId xmlns:r="http://schemas.openxmlformats.org/officeDocument/2006/relationships" id="259" r:id="Rec0a5db688bd4a82"/>
    <p:sldId xmlns:r="http://schemas.openxmlformats.org/officeDocument/2006/relationships" id="260" r:id="R0cc8c10902234765"/>
    <p:sldId xmlns:r="http://schemas.openxmlformats.org/officeDocument/2006/relationships" id="261" r:id="Ra58ef223bd2949e4"/>
    <p:sldId xmlns:r="http://schemas.openxmlformats.org/officeDocument/2006/relationships" id="262" r:id="Rb2e2764347e94b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60a1f851a14a77" /><Relationship Type="http://schemas.openxmlformats.org/officeDocument/2006/relationships/slide" Target="/ppt/slides/slide1.xml" Id="Rb537488487364aea" /><Relationship Type="http://schemas.openxmlformats.org/officeDocument/2006/relationships/slide" Target="/ppt/slides/slide2.xml" Id="Rba7c37a624594fb7" /><Relationship Type="http://schemas.openxmlformats.org/officeDocument/2006/relationships/slide" Target="/ppt/slides/slide3.xml" Id="R765b734a04fe4b21" /><Relationship Type="http://schemas.openxmlformats.org/officeDocument/2006/relationships/slide" Target="/ppt/slides/slide4.xml" Id="Rec0a5db688bd4a82" /><Relationship Type="http://schemas.openxmlformats.org/officeDocument/2006/relationships/slide" Target="/ppt/slides/slide5.xml" Id="R0cc8c10902234765" /><Relationship Type="http://schemas.openxmlformats.org/officeDocument/2006/relationships/slide" Target="/ppt/slides/slide6.xml" Id="Ra58ef223bd2949e4" /><Relationship Type="http://schemas.openxmlformats.org/officeDocument/2006/relationships/slide" Target="/ppt/slides/slide7.xml" Id="Rb2e2764347e94b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5cb9d02549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c4573ff44c35" /><Relationship Type="http://schemas.openxmlformats.org/officeDocument/2006/relationships/theme" Target="/ppt/slideMasters/theme/theme1.xml" Id="Ree956acadf5a43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d5c4573ff44c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f49b81c7f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df80a6670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b3a6c301754a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f78ba09bd45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98a3538114d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13222c844a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004fa4fd645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DALE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4 224 375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621 236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1 095 591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1 585 369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15 11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erik@dalerevisjon.no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988 419 435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DALE REVISJON AS</a:t>
            </a:r>
          </a:p>
        </p:txBody>
      </p:sp>
    </p:spTree>
  </p:cSld>
  <p:clrMapOvr>
    <a:masterClrMapping xmlns:a="http://schemas.openxmlformats.org/drawingml/2006/main"/>
  </p:clrMapOvr>
</p:sld>
</file>