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8b15fac8a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0f2e09d044089"/>
  </p:sldMasterIdLst>
  <p:sldIdLst>
    <p:sldId xmlns:r="http://schemas.openxmlformats.org/officeDocument/2006/relationships" id="256" r:id="Re6c3431c3e1640cb"/>
    <p:sldId xmlns:r="http://schemas.openxmlformats.org/officeDocument/2006/relationships" id="257" r:id="R096e04a463624ca4"/>
    <p:sldId xmlns:r="http://schemas.openxmlformats.org/officeDocument/2006/relationships" id="258" r:id="Rc9d44ed6cebb4cb8"/>
    <p:sldId xmlns:r="http://schemas.openxmlformats.org/officeDocument/2006/relationships" id="259" r:id="R94c7b0d2c8334af1"/>
    <p:sldId xmlns:r="http://schemas.openxmlformats.org/officeDocument/2006/relationships" id="260" r:id="Rda5e6d93a498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0f2e09d044089" /><Relationship Type="http://schemas.openxmlformats.org/officeDocument/2006/relationships/slide" Target="/ppt/slides/slide1.xml" Id="Re6c3431c3e1640cb" /><Relationship Type="http://schemas.openxmlformats.org/officeDocument/2006/relationships/slide" Target="/ppt/slides/slide2.xml" Id="R096e04a463624ca4" /><Relationship Type="http://schemas.openxmlformats.org/officeDocument/2006/relationships/slide" Target="/ppt/slides/slide3.xml" Id="Rc9d44ed6cebb4cb8" /><Relationship Type="http://schemas.openxmlformats.org/officeDocument/2006/relationships/slide" Target="/ppt/slides/slide4.xml" Id="R94c7b0d2c8334af1" /><Relationship Type="http://schemas.openxmlformats.org/officeDocument/2006/relationships/slide" Target="/ppt/slides/slide5.xml" Id="Rda5e6d93a498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3326110b0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4332ee7f4206" /><Relationship Type="http://schemas.openxmlformats.org/officeDocument/2006/relationships/theme" Target="/ppt/slideMasters/theme/theme1.xml" Id="R6c1c367d4c2a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d4332ee7f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57d79c9f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2e31d7067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062e28707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482c1cf2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48ee7d5ea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