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e1d7e233d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b857ab452f4be3"/>
  </p:sldMasterIdLst>
  <p:sldIdLst>
    <p:sldId xmlns:r="http://schemas.openxmlformats.org/officeDocument/2006/relationships" id="256" r:id="R8a42c0364b6c4e77"/>
    <p:sldId xmlns:r="http://schemas.openxmlformats.org/officeDocument/2006/relationships" id="257" r:id="R6cbe80e16efb4ad6"/>
    <p:sldId xmlns:r="http://schemas.openxmlformats.org/officeDocument/2006/relationships" id="258" r:id="R380cc70bc39f45d7"/>
    <p:sldId xmlns:r="http://schemas.openxmlformats.org/officeDocument/2006/relationships" id="259" r:id="R1a41763bca164e81"/>
    <p:sldId xmlns:r="http://schemas.openxmlformats.org/officeDocument/2006/relationships" id="260" r:id="R58271b3b2a954905"/>
    <p:sldId xmlns:r="http://schemas.openxmlformats.org/officeDocument/2006/relationships" id="261" r:id="Rc60498ca6af64b5c"/>
    <p:sldId xmlns:r="http://schemas.openxmlformats.org/officeDocument/2006/relationships" id="262" r:id="R896b99913c8d4e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857ab452f4be3" /><Relationship Type="http://schemas.openxmlformats.org/officeDocument/2006/relationships/slide" Target="/ppt/slides/slide1.xml" Id="R8a42c0364b6c4e77" /><Relationship Type="http://schemas.openxmlformats.org/officeDocument/2006/relationships/slide" Target="/ppt/slides/slide2.xml" Id="R6cbe80e16efb4ad6" /><Relationship Type="http://schemas.openxmlformats.org/officeDocument/2006/relationships/slide" Target="/ppt/slides/slide3.xml" Id="R380cc70bc39f45d7" /><Relationship Type="http://schemas.openxmlformats.org/officeDocument/2006/relationships/slide" Target="/ppt/slides/slide4.xml" Id="R1a41763bca164e81" /><Relationship Type="http://schemas.openxmlformats.org/officeDocument/2006/relationships/slide" Target="/ppt/slides/slide5.xml" Id="R58271b3b2a954905" /><Relationship Type="http://schemas.openxmlformats.org/officeDocument/2006/relationships/slide" Target="/ppt/slides/slide6.xml" Id="Rc60498ca6af64b5c" /><Relationship Type="http://schemas.openxmlformats.org/officeDocument/2006/relationships/slide" Target="/ppt/slides/slide7.xml" Id="R896b99913c8d4e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1bf1091ea4c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b09b205c141ba" /><Relationship Type="http://schemas.openxmlformats.org/officeDocument/2006/relationships/theme" Target="/ppt/slideMasters/theme/theme1.xml" Id="R8c83d555413c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b09b205c1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9a5b73cc74d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d1f46cc19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ec64253dd4b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b4f4ee024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038afbbd044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69b7c0fd74a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5580cab44c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193 426 213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190 811 884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157 833 706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1 354 403 767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1 382 175 846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48,4 %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JENS-OTTO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988 442 941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