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25ce7009f2f4c1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bdeea6bb2a9492a"/>
  </p:sldMasterIdLst>
  <p:sldIdLst>
    <p:sldId xmlns:r="http://schemas.openxmlformats.org/officeDocument/2006/relationships" id="256" r:id="R59dbbad8ba654b1e"/>
    <p:sldId xmlns:r="http://schemas.openxmlformats.org/officeDocument/2006/relationships" id="257" r:id="Rcd0b51c281bf4d37"/>
    <p:sldId xmlns:r="http://schemas.openxmlformats.org/officeDocument/2006/relationships" id="258" r:id="R37027ce32b7c4df4"/>
    <p:sldId xmlns:r="http://schemas.openxmlformats.org/officeDocument/2006/relationships" id="259" r:id="R42759ea78e3140f3"/>
    <p:sldId xmlns:r="http://schemas.openxmlformats.org/officeDocument/2006/relationships" id="260" r:id="Rab48652ccd544138"/>
    <p:sldId xmlns:r="http://schemas.openxmlformats.org/officeDocument/2006/relationships" id="261" r:id="R72b8e245ea324b6f"/>
    <p:sldId xmlns:r="http://schemas.openxmlformats.org/officeDocument/2006/relationships" id="262" r:id="Ra88076041a0040f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bdeea6bb2a9492a" /><Relationship Type="http://schemas.openxmlformats.org/officeDocument/2006/relationships/slide" Target="/ppt/slides/slide1.xml" Id="R59dbbad8ba654b1e" /><Relationship Type="http://schemas.openxmlformats.org/officeDocument/2006/relationships/slide" Target="/ppt/slides/slide2.xml" Id="Rcd0b51c281bf4d37" /><Relationship Type="http://schemas.openxmlformats.org/officeDocument/2006/relationships/slide" Target="/ppt/slides/slide3.xml" Id="R37027ce32b7c4df4" /><Relationship Type="http://schemas.openxmlformats.org/officeDocument/2006/relationships/slide" Target="/ppt/slides/slide4.xml" Id="R42759ea78e3140f3" /><Relationship Type="http://schemas.openxmlformats.org/officeDocument/2006/relationships/slide" Target="/ppt/slides/slide5.xml" Id="Rab48652ccd544138" /><Relationship Type="http://schemas.openxmlformats.org/officeDocument/2006/relationships/slide" Target="/ppt/slides/slide6.xml" Id="R72b8e245ea324b6f" /><Relationship Type="http://schemas.openxmlformats.org/officeDocument/2006/relationships/slide" Target="/ppt/slides/slide7.xml" Id="Ra88076041a0040f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de555d1479548e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278843925f4e53" /><Relationship Type="http://schemas.openxmlformats.org/officeDocument/2006/relationships/theme" Target="/ppt/slideMasters/theme/theme1.xml" Id="R00c4e9fc1e98403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3278843925f4e5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69e1424a4546d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45cc517e7f4c5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2ed1bdf80b4f4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9e5f0275c44f3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8db40f145540d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dede3a16404fe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17f831bc124db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OLE SØRSKÅR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OLE SØRSKÅR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OLE SØRSKÅR AS ble etablert [år] og holder til i Hjelmeland.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OLE SØRSKÅR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OLE SØRSKÅR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OLE SØRSKÅR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2 387 309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173 233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152 403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882 517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1 510 843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OLE SØRSKÅR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OLE NORMANN SØRSKÅR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OLE SØRSKÅR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Askvikbakken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4130 Hjelmeland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post@sorskaar.no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www.sorskaar.no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988 450 073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OLE SØRSKÅR AS</a:t>
            </a:r>
          </a:p>
        </p:txBody>
      </p:sp>
    </p:spTree>
  </p:cSld>
  <p:clrMapOvr>
    <a:masterClrMapping xmlns:a="http://schemas.openxmlformats.org/drawingml/2006/main"/>
  </p:clrMapOvr>
</p:sld>
</file>