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e2d5c579c45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a851b39514bb0"/>
  </p:sldMasterIdLst>
  <p:sldIdLst>
    <p:sldId xmlns:r="http://schemas.openxmlformats.org/officeDocument/2006/relationships" id="256" r:id="Rbc2b3eb999f84bc0"/>
    <p:sldId xmlns:r="http://schemas.openxmlformats.org/officeDocument/2006/relationships" id="257" r:id="R54019cabdab84ac6"/>
    <p:sldId xmlns:r="http://schemas.openxmlformats.org/officeDocument/2006/relationships" id="258" r:id="Rdf51e9de3e6a4918"/>
    <p:sldId xmlns:r="http://schemas.openxmlformats.org/officeDocument/2006/relationships" id="259" r:id="Rdffab7a94907457c"/>
    <p:sldId xmlns:r="http://schemas.openxmlformats.org/officeDocument/2006/relationships" id="260" r:id="R6f43f24436604aff"/>
    <p:sldId xmlns:r="http://schemas.openxmlformats.org/officeDocument/2006/relationships" id="261" r:id="Rbb35f6c30ade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a851b39514bb0" /><Relationship Type="http://schemas.openxmlformats.org/officeDocument/2006/relationships/slide" Target="/ppt/slides/slide1.xml" Id="Rbc2b3eb999f84bc0" /><Relationship Type="http://schemas.openxmlformats.org/officeDocument/2006/relationships/slide" Target="/ppt/slides/slide2.xml" Id="R54019cabdab84ac6" /><Relationship Type="http://schemas.openxmlformats.org/officeDocument/2006/relationships/slide" Target="/ppt/slides/slide3.xml" Id="Rdf51e9de3e6a4918" /><Relationship Type="http://schemas.openxmlformats.org/officeDocument/2006/relationships/slide" Target="/ppt/slides/slide4.xml" Id="Rdffab7a94907457c" /><Relationship Type="http://schemas.openxmlformats.org/officeDocument/2006/relationships/slide" Target="/ppt/slides/slide5.xml" Id="R6f43f24436604aff" /><Relationship Type="http://schemas.openxmlformats.org/officeDocument/2006/relationships/slide" Target="/ppt/slides/slide6.xml" Id="Rbb35f6c30ade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bc381996b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7531adeb4993" /><Relationship Type="http://schemas.openxmlformats.org/officeDocument/2006/relationships/theme" Target="/ppt/slideMasters/theme/theme1.xml" Id="R991c6d11dc25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07531adeb49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10587df9f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93070ba6a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d351f9b4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e193db96f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776316155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ff0477fff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BØNDENES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BØNDENES REGNSKAPSLAG SA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988 460 206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