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d1a6d336bc49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3e16c079e84bc4"/>
  </p:sldMasterIdLst>
  <p:sldIdLst>
    <p:sldId xmlns:r="http://schemas.openxmlformats.org/officeDocument/2006/relationships" id="256" r:id="R973dc46a93354aa4"/>
    <p:sldId xmlns:r="http://schemas.openxmlformats.org/officeDocument/2006/relationships" id="257" r:id="R8e017d364b404a77"/>
    <p:sldId xmlns:r="http://schemas.openxmlformats.org/officeDocument/2006/relationships" id="258" r:id="Rdffe7daff01d4c24"/>
    <p:sldId xmlns:r="http://schemas.openxmlformats.org/officeDocument/2006/relationships" id="259" r:id="Rec51f5ed35d3468e"/>
    <p:sldId xmlns:r="http://schemas.openxmlformats.org/officeDocument/2006/relationships" id="260" r:id="Rc914dbdc9ca94ea8"/>
    <p:sldId xmlns:r="http://schemas.openxmlformats.org/officeDocument/2006/relationships" id="261" r:id="Rb1b57452aef84700"/>
    <p:sldId xmlns:r="http://schemas.openxmlformats.org/officeDocument/2006/relationships" id="262" r:id="Ra23b509de89547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3e16c079e84bc4" /><Relationship Type="http://schemas.openxmlformats.org/officeDocument/2006/relationships/slide" Target="/ppt/slides/slide1.xml" Id="R973dc46a93354aa4" /><Relationship Type="http://schemas.openxmlformats.org/officeDocument/2006/relationships/slide" Target="/ppt/slides/slide2.xml" Id="R8e017d364b404a77" /><Relationship Type="http://schemas.openxmlformats.org/officeDocument/2006/relationships/slide" Target="/ppt/slides/slide3.xml" Id="Rdffe7daff01d4c24" /><Relationship Type="http://schemas.openxmlformats.org/officeDocument/2006/relationships/slide" Target="/ppt/slides/slide4.xml" Id="Rec51f5ed35d3468e" /><Relationship Type="http://schemas.openxmlformats.org/officeDocument/2006/relationships/slide" Target="/ppt/slides/slide5.xml" Id="Rc914dbdc9ca94ea8" /><Relationship Type="http://schemas.openxmlformats.org/officeDocument/2006/relationships/slide" Target="/ppt/slides/slide6.xml" Id="Rb1b57452aef84700" /><Relationship Type="http://schemas.openxmlformats.org/officeDocument/2006/relationships/slide" Target="/ppt/slides/slide7.xml" Id="Ra23b509de89547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56e078c90b42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b6887d8d64b29" /><Relationship Type="http://schemas.openxmlformats.org/officeDocument/2006/relationships/theme" Target="/ppt/slideMasters/theme/theme1.xml" Id="Rb4466169aa7b43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7b6887d8d64b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97ba608ab4b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e909d043644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23a05838646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4f4e222634e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7f1fa64964f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74a4def4a44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14d6657de49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REVISORSENTERET MANDAL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REVISORSENTERET MANDAL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3 873 734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1 157 836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877 536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2 390 186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4 097 850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SAGSTAD HASSE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KAALØY EIVIND  –  49,9 %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Veverigata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988 481 580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