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4603eb596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f7036838fe453a"/>
  </p:sldMasterIdLst>
  <p:sldIdLst>
    <p:sldId xmlns:r="http://schemas.openxmlformats.org/officeDocument/2006/relationships" id="256" r:id="Raf68dae4310b410f"/>
    <p:sldId xmlns:r="http://schemas.openxmlformats.org/officeDocument/2006/relationships" id="257" r:id="Re6bc5660908f410f"/>
    <p:sldId xmlns:r="http://schemas.openxmlformats.org/officeDocument/2006/relationships" id="258" r:id="Rf0cdf6b4f5154874"/>
    <p:sldId xmlns:r="http://schemas.openxmlformats.org/officeDocument/2006/relationships" id="259" r:id="R18c2ded81b6948ff"/>
    <p:sldId xmlns:r="http://schemas.openxmlformats.org/officeDocument/2006/relationships" id="260" r:id="Rf882611a6b444359"/>
    <p:sldId xmlns:r="http://schemas.openxmlformats.org/officeDocument/2006/relationships" id="261" r:id="Radbe7864afb246ee"/>
    <p:sldId xmlns:r="http://schemas.openxmlformats.org/officeDocument/2006/relationships" id="262" r:id="Rbcb4a4a05cdb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7036838fe453a" /><Relationship Type="http://schemas.openxmlformats.org/officeDocument/2006/relationships/slide" Target="/ppt/slides/slide1.xml" Id="Raf68dae4310b410f" /><Relationship Type="http://schemas.openxmlformats.org/officeDocument/2006/relationships/slide" Target="/ppt/slides/slide2.xml" Id="Re6bc5660908f410f" /><Relationship Type="http://schemas.openxmlformats.org/officeDocument/2006/relationships/slide" Target="/ppt/slides/slide3.xml" Id="Rf0cdf6b4f5154874" /><Relationship Type="http://schemas.openxmlformats.org/officeDocument/2006/relationships/slide" Target="/ppt/slides/slide4.xml" Id="R18c2ded81b6948ff" /><Relationship Type="http://schemas.openxmlformats.org/officeDocument/2006/relationships/slide" Target="/ppt/slides/slide5.xml" Id="Rf882611a6b444359" /><Relationship Type="http://schemas.openxmlformats.org/officeDocument/2006/relationships/slide" Target="/ppt/slides/slide6.xml" Id="Radbe7864afb246ee" /><Relationship Type="http://schemas.openxmlformats.org/officeDocument/2006/relationships/slide" Target="/ppt/slides/slide7.xml" Id="Rbcb4a4a05cdb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f662f914a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c14719a043bf" /><Relationship Type="http://schemas.openxmlformats.org/officeDocument/2006/relationships/theme" Target="/ppt/slideMasters/theme/theme1.xml" Id="R97a250c1a8bf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ac14719a0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2ee1880fc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d900e12c842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b178e22f3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577ae743c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e5d1d4be1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676a6b3cd48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2418634a6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NORDGREN JENNY LIND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TARALDSRUD KRISTEN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