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3568e3b5a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d336290294115"/>
  </p:sldMasterIdLst>
  <p:sldIdLst>
    <p:sldId xmlns:r="http://schemas.openxmlformats.org/officeDocument/2006/relationships" id="256" r:id="R512d5264ff6a4328"/>
    <p:sldId xmlns:r="http://schemas.openxmlformats.org/officeDocument/2006/relationships" id="257" r:id="R3d2cf5c24b454603"/>
    <p:sldId xmlns:r="http://schemas.openxmlformats.org/officeDocument/2006/relationships" id="258" r:id="Rf0cb2ae174f24838"/>
    <p:sldId xmlns:r="http://schemas.openxmlformats.org/officeDocument/2006/relationships" id="259" r:id="Rfde56612818c400c"/>
    <p:sldId xmlns:r="http://schemas.openxmlformats.org/officeDocument/2006/relationships" id="260" r:id="R718919f3d30f4dbf"/>
    <p:sldId xmlns:r="http://schemas.openxmlformats.org/officeDocument/2006/relationships" id="261" r:id="R97aa7fcee2cd4566"/>
    <p:sldId xmlns:r="http://schemas.openxmlformats.org/officeDocument/2006/relationships" id="262" r:id="R9ca168321656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d336290294115" /><Relationship Type="http://schemas.openxmlformats.org/officeDocument/2006/relationships/slide" Target="/ppt/slides/slide1.xml" Id="R512d5264ff6a4328" /><Relationship Type="http://schemas.openxmlformats.org/officeDocument/2006/relationships/slide" Target="/ppt/slides/slide2.xml" Id="R3d2cf5c24b454603" /><Relationship Type="http://schemas.openxmlformats.org/officeDocument/2006/relationships/slide" Target="/ppt/slides/slide3.xml" Id="Rf0cb2ae174f24838" /><Relationship Type="http://schemas.openxmlformats.org/officeDocument/2006/relationships/slide" Target="/ppt/slides/slide4.xml" Id="Rfde56612818c400c" /><Relationship Type="http://schemas.openxmlformats.org/officeDocument/2006/relationships/slide" Target="/ppt/slides/slide5.xml" Id="R718919f3d30f4dbf" /><Relationship Type="http://schemas.openxmlformats.org/officeDocument/2006/relationships/slide" Target="/ppt/slides/slide6.xml" Id="R97aa7fcee2cd4566" /><Relationship Type="http://schemas.openxmlformats.org/officeDocument/2006/relationships/slide" Target="/ppt/slides/slide7.xml" Id="R9ca168321656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4d152cc2e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d43b1206942e7" /><Relationship Type="http://schemas.openxmlformats.org/officeDocument/2006/relationships/theme" Target="/ppt/slideMasters/theme/theme1.xml" Id="R0516d9ed45d3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d43b12069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e5c0eb3f4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967119bc5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0fa8eee35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9fd5868ac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722381ccb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0cfb643f7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c6b351337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SCHUMACHER &amp;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SCHUMACHER &amp; HAMMER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SCHUMACHER TROND HARALD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trond@revisorfirmaet.no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