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d92fffb39343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cb30ae729c40b4"/>
  </p:sldMasterIdLst>
  <p:sldIdLst>
    <p:sldId xmlns:r="http://schemas.openxmlformats.org/officeDocument/2006/relationships" id="256" r:id="Rff545f7af8d34abb"/>
    <p:sldId xmlns:r="http://schemas.openxmlformats.org/officeDocument/2006/relationships" id="257" r:id="R5bb6c4f61d174b94"/>
    <p:sldId xmlns:r="http://schemas.openxmlformats.org/officeDocument/2006/relationships" id="258" r:id="Rb11308ab3f924c32"/>
    <p:sldId xmlns:r="http://schemas.openxmlformats.org/officeDocument/2006/relationships" id="259" r:id="R1fa87c0499a34fd0"/>
    <p:sldId xmlns:r="http://schemas.openxmlformats.org/officeDocument/2006/relationships" id="260" r:id="Rf742e25037e443ec"/>
    <p:sldId xmlns:r="http://schemas.openxmlformats.org/officeDocument/2006/relationships" id="261" r:id="Re986d398e1a84d82"/>
    <p:sldId xmlns:r="http://schemas.openxmlformats.org/officeDocument/2006/relationships" id="262" r:id="R4639e680d5fe41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b30ae729c40b4" /><Relationship Type="http://schemas.openxmlformats.org/officeDocument/2006/relationships/slide" Target="/ppt/slides/slide1.xml" Id="Rff545f7af8d34abb" /><Relationship Type="http://schemas.openxmlformats.org/officeDocument/2006/relationships/slide" Target="/ppt/slides/slide2.xml" Id="R5bb6c4f61d174b94" /><Relationship Type="http://schemas.openxmlformats.org/officeDocument/2006/relationships/slide" Target="/ppt/slides/slide3.xml" Id="Rb11308ab3f924c32" /><Relationship Type="http://schemas.openxmlformats.org/officeDocument/2006/relationships/slide" Target="/ppt/slides/slide4.xml" Id="R1fa87c0499a34fd0" /><Relationship Type="http://schemas.openxmlformats.org/officeDocument/2006/relationships/slide" Target="/ppt/slides/slide5.xml" Id="Rf742e25037e443ec" /><Relationship Type="http://schemas.openxmlformats.org/officeDocument/2006/relationships/slide" Target="/ppt/slides/slide6.xml" Id="Re986d398e1a84d82" /><Relationship Type="http://schemas.openxmlformats.org/officeDocument/2006/relationships/slide" Target="/ppt/slides/slide7.xml" Id="R4639e680d5fe41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7d418ba4a49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2023039c34f62" /><Relationship Type="http://schemas.openxmlformats.org/officeDocument/2006/relationships/theme" Target="/ppt/slideMasters/theme/theme1.xml" Id="R633446f4bf2e49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2023039c34f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0bbe6251245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5e7eb62594c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1bad666a746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e7714feaf4c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1f54005b742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82b1ddf0c49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805dc983343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PIBCO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PIBCO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29 415 961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23 063 565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22 426 761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231 268 068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246 753 338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BJORDAL KARI FURE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Kari Bjordal, Basaltveien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15 70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mette.brit.bjordal@gmail.com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