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8d282b073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e3b94f06f4143"/>
  </p:sldMasterIdLst>
  <p:sldIdLst>
    <p:sldId xmlns:r="http://schemas.openxmlformats.org/officeDocument/2006/relationships" id="256" r:id="R8c1e73b0667f46e0"/>
    <p:sldId xmlns:r="http://schemas.openxmlformats.org/officeDocument/2006/relationships" id="257" r:id="R948a467c4ad148a5"/>
    <p:sldId xmlns:r="http://schemas.openxmlformats.org/officeDocument/2006/relationships" id="258" r:id="R1ec15deec2ac4c8c"/>
    <p:sldId xmlns:r="http://schemas.openxmlformats.org/officeDocument/2006/relationships" id="259" r:id="Rf4f6d01e3d264568"/>
    <p:sldId xmlns:r="http://schemas.openxmlformats.org/officeDocument/2006/relationships" id="260" r:id="R8052bc977bac4d88"/>
    <p:sldId xmlns:r="http://schemas.openxmlformats.org/officeDocument/2006/relationships" id="261" r:id="R9f4e7d8889954f9d"/>
    <p:sldId xmlns:r="http://schemas.openxmlformats.org/officeDocument/2006/relationships" id="262" r:id="Rcb4ae9522d32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e3b94f06f4143" /><Relationship Type="http://schemas.openxmlformats.org/officeDocument/2006/relationships/slide" Target="/ppt/slides/slide1.xml" Id="R8c1e73b0667f46e0" /><Relationship Type="http://schemas.openxmlformats.org/officeDocument/2006/relationships/slide" Target="/ppt/slides/slide2.xml" Id="R948a467c4ad148a5" /><Relationship Type="http://schemas.openxmlformats.org/officeDocument/2006/relationships/slide" Target="/ppt/slides/slide3.xml" Id="R1ec15deec2ac4c8c" /><Relationship Type="http://schemas.openxmlformats.org/officeDocument/2006/relationships/slide" Target="/ppt/slides/slide4.xml" Id="Rf4f6d01e3d264568" /><Relationship Type="http://schemas.openxmlformats.org/officeDocument/2006/relationships/slide" Target="/ppt/slides/slide5.xml" Id="R8052bc977bac4d88" /><Relationship Type="http://schemas.openxmlformats.org/officeDocument/2006/relationships/slide" Target="/ppt/slides/slide6.xml" Id="R9f4e7d8889954f9d" /><Relationship Type="http://schemas.openxmlformats.org/officeDocument/2006/relationships/slide" Target="/ppt/slides/slide7.xml" Id="Rcb4ae9522d32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e4015cbf5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4bafc5224b0f" /><Relationship Type="http://schemas.openxmlformats.org/officeDocument/2006/relationships/theme" Target="/ppt/slideMasters/theme/theme1.xml" Id="R5d50fce95568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14bafc522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38ca67d7f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edbdb3951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67e0b2870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ec56287e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792838d6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faf9dab85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6f299d68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LINN KRISTIN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ÅSE LILL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RØISELAND KARIANNE B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