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a8ee1638a741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0c52516e194b2f"/>
  </p:sldMasterIdLst>
  <p:sldIdLst>
    <p:sldId xmlns:r="http://schemas.openxmlformats.org/officeDocument/2006/relationships" id="256" r:id="R2f80b4e1ea8841e1"/>
    <p:sldId xmlns:r="http://schemas.openxmlformats.org/officeDocument/2006/relationships" id="257" r:id="Rbdb868349b1a474c"/>
    <p:sldId xmlns:r="http://schemas.openxmlformats.org/officeDocument/2006/relationships" id="258" r:id="Rb2fbdfb88a1740ef"/>
    <p:sldId xmlns:r="http://schemas.openxmlformats.org/officeDocument/2006/relationships" id="259" r:id="R984e0d8ce2c74bda"/>
    <p:sldId xmlns:r="http://schemas.openxmlformats.org/officeDocument/2006/relationships" id="260" r:id="Rc8c1e8978e914c0d"/>
    <p:sldId xmlns:r="http://schemas.openxmlformats.org/officeDocument/2006/relationships" id="261" r:id="Re8f22ab1f40f416f"/>
    <p:sldId xmlns:r="http://schemas.openxmlformats.org/officeDocument/2006/relationships" id="262" r:id="Rb143d3e2d44c43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0c52516e194b2f" /><Relationship Type="http://schemas.openxmlformats.org/officeDocument/2006/relationships/slide" Target="/ppt/slides/slide1.xml" Id="R2f80b4e1ea8841e1" /><Relationship Type="http://schemas.openxmlformats.org/officeDocument/2006/relationships/slide" Target="/ppt/slides/slide2.xml" Id="Rbdb868349b1a474c" /><Relationship Type="http://schemas.openxmlformats.org/officeDocument/2006/relationships/slide" Target="/ppt/slides/slide3.xml" Id="Rb2fbdfb88a1740ef" /><Relationship Type="http://schemas.openxmlformats.org/officeDocument/2006/relationships/slide" Target="/ppt/slides/slide4.xml" Id="R984e0d8ce2c74bda" /><Relationship Type="http://schemas.openxmlformats.org/officeDocument/2006/relationships/slide" Target="/ppt/slides/slide5.xml" Id="Rc8c1e8978e914c0d" /><Relationship Type="http://schemas.openxmlformats.org/officeDocument/2006/relationships/slide" Target="/ppt/slides/slide6.xml" Id="Re8f22ab1f40f416f" /><Relationship Type="http://schemas.openxmlformats.org/officeDocument/2006/relationships/slide" Target="/ppt/slides/slide7.xml" Id="Rb143d3e2d44c43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2165d626fa42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52dd2ed0a4336" /><Relationship Type="http://schemas.openxmlformats.org/officeDocument/2006/relationships/theme" Target="/ppt/slideMasters/theme/theme1.xml" Id="Ref87c3b2ccab49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d52dd2ed0a43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6c1cba40549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e0c383f064f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565b1149247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a2a3ed84246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ad26f0b1b41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b0992ed9547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c916084cd47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CAMPITOR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CAMPITOR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16 068 845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62 095 349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62 743 503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BRØVIG TØRRES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Mjåvannstoppen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988 534 366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