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aae39b90aa47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e040b638764800"/>
  </p:sldMasterIdLst>
  <p:sldIdLst>
    <p:sldId xmlns:r="http://schemas.openxmlformats.org/officeDocument/2006/relationships" id="256" r:id="R3ab23308717a4d26"/>
    <p:sldId xmlns:r="http://schemas.openxmlformats.org/officeDocument/2006/relationships" id="257" r:id="R8961a30b0d174f78"/>
    <p:sldId xmlns:r="http://schemas.openxmlformats.org/officeDocument/2006/relationships" id="258" r:id="R2937fc6678e24dbc"/>
    <p:sldId xmlns:r="http://schemas.openxmlformats.org/officeDocument/2006/relationships" id="259" r:id="R46fd68e8ed41437f"/>
    <p:sldId xmlns:r="http://schemas.openxmlformats.org/officeDocument/2006/relationships" id="260" r:id="Rd8de4b04bf664f45"/>
    <p:sldId xmlns:r="http://schemas.openxmlformats.org/officeDocument/2006/relationships" id="261" r:id="Rb295a84e0061424f"/>
    <p:sldId xmlns:r="http://schemas.openxmlformats.org/officeDocument/2006/relationships" id="262" r:id="Rb7603e32cb1145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040b638764800" /><Relationship Type="http://schemas.openxmlformats.org/officeDocument/2006/relationships/slide" Target="/ppt/slides/slide1.xml" Id="R3ab23308717a4d26" /><Relationship Type="http://schemas.openxmlformats.org/officeDocument/2006/relationships/slide" Target="/ppt/slides/slide2.xml" Id="R8961a30b0d174f78" /><Relationship Type="http://schemas.openxmlformats.org/officeDocument/2006/relationships/slide" Target="/ppt/slides/slide3.xml" Id="R2937fc6678e24dbc" /><Relationship Type="http://schemas.openxmlformats.org/officeDocument/2006/relationships/slide" Target="/ppt/slides/slide4.xml" Id="R46fd68e8ed41437f" /><Relationship Type="http://schemas.openxmlformats.org/officeDocument/2006/relationships/slide" Target="/ppt/slides/slide5.xml" Id="Rd8de4b04bf664f45" /><Relationship Type="http://schemas.openxmlformats.org/officeDocument/2006/relationships/slide" Target="/ppt/slides/slide6.xml" Id="Rb295a84e0061424f" /><Relationship Type="http://schemas.openxmlformats.org/officeDocument/2006/relationships/slide" Target="/ppt/slides/slide7.xml" Id="Rb7603e32cb1145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4c481e5b149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f248df9f54cc4" /><Relationship Type="http://schemas.openxmlformats.org/officeDocument/2006/relationships/theme" Target="/ppt/slideMasters/theme/theme1.xml" Id="Ra9ed0a1fa65d49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ff248df9f54c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6c42b1e084f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d7446f5d64e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f75f8a9ef44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7e251e86141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2eda6f2a846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58cdf57074e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a10baa32145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HETIJA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HETIJA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470 580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−5 948 172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20 164 597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92 210 184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107 220 275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CATHRINE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lowilhel@online.no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988 536 180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HETIJA INVEST AS</a:t>
            </a:r>
          </a:p>
        </p:txBody>
      </p:sp>
    </p:spTree>
  </p:cSld>
  <p:clrMapOvr>
    <a:masterClrMapping xmlns:a="http://schemas.openxmlformats.org/drawingml/2006/main"/>
  </p:clrMapOvr>
</p:sld>
</file>