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ea2aa15ec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c3bd2192449a4"/>
  </p:sldMasterIdLst>
  <p:sldIdLst>
    <p:sldId xmlns:r="http://schemas.openxmlformats.org/officeDocument/2006/relationships" id="256" r:id="R6c63044d3f2e4b5c"/>
    <p:sldId xmlns:r="http://schemas.openxmlformats.org/officeDocument/2006/relationships" id="257" r:id="R9a2c8fb5806d480d"/>
    <p:sldId xmlns:r="http://schemas.openxmlformats.org/officeDocument/2006/relationships" id="258" r:id="R9274ef6cc423437f"/>
    <p:sldId xmlns:r="http://schemas.openxmlformats.org/officeDocument/2006/relationships" id="259" r:id="Raa3a91d03c184cfc"/>
    <p:sldId xmlns:r="http://schemas.openxmlformats.org/officeDocument/2006/relationships" id="260" r:id="R20ba76af9658444a"/>
    <p:sldId xmlns:r="http://schemas.openxmlformats.org/officeDocument/2006/relationships" id="261" r:id="R6b6860caa4e648d9"/>
    <p:sldId xmlns:r="http://schemas.openxmlformats.org/officeDocument/2006/relationships" id="262" r:id="R67696063cf65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c3bd2192449a4" /><Relationship Type="http://schemas.openxmlformats.org/officeDocument/2006/relationships/slide" Target="/ppt/slides/slide1.xml" Id="R6c63044d3f2e4b5c" /><Relationship Type="http://schemas.openxmlformats.org/officeDocument/2006/relationships/slide" Target="/ppt/slides/slide2.xml" Id="R9a2c8fb5806d480d" /><Relationship Type="http://schemas.openxmlformats.org/officeDocument/2006/relationships/slide" Target="/ppt/slides/slide3.xml" Id="R9274ef6cc423437f" /><Relationship Type="http://schemas.openxmlformats.org/officeDocument/2006/relationships/slide" Target="/ppt/slides/slide4.xml" Id="Raa3a91d03c184cfc" /><Relationship Type="http://schemas.openxmlformats.org/officeDocument/2006/relationships/slide" Target="/ppt/slides/slide5.xml" Id="R20ba76af9658444a" /><Relationship Type="http://schemas.openxmlformats.org/officeDocument/2006/relationships/slide" Target="/ppt/slides/slide6.xml" Id="R6b6860caa4e648d9" /><Relationship Type="http://schemas.openxmlformats.org/officeDocument/2006/relationships/slide" Target="/ppt/slides/slide7.xml" Id="R67696063cf65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98c733ca6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b18371eca47d6" /><Relationship Type="http://schemas.openxmlformats.org/officeDocument/2006/relationships/theme" Target="/ppt/slideMasters/theme/theme1.xml" Id="R2f353efdbe95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b18371eca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24ded4c4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e0f404b0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8c5671ad3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6f9824a63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029239162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a82b4aadc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05a62216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ÅGE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