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b335b630d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b423d5c0040d2"/>
  </p:sldMasterIdLst>
  <p:sldIdLst>
    <p:sldId xmlns:r="http://schemas.openxmlformats.org/officeDocument/2006/relationships" id="256" r:id="R4a0fa7efdd3847dd"/>
    <p:sldId xmlns:r="http://schemas.openxmlformats.org/officeDocument/2006/relationships" id="257" r:id="Rb2ddb0db85d741c4"/>
    <p:sldId xmlns:r="http://schemas.openxmlformats.org/officeDocument/2006/relationships" id="258" r:id="Rd828864095a6436a"/>
    <p:sldId xmlns:r="http://schemas.openxmlformats.org/officeDocument/2006/relationships" id="259" r:id="R9663721a02144273"/>
    <p:sldId xmlns:r="http://schemas.openxmlformats.org/officeDocument/2006/relationships" id="260" r:id="Rd3ded35a58b0449f"/>
    <p:sldId xmlns:r="http://schemas.openxmlformats.org/officeDocument/2006/relationships" id="261" r:id="Raf578b8aa05c4556"/>
    <p:sldId xmlns:r="http://schemas.openxmlformats.org/officeDocument/2006/relationships" id="262" r:id="Re44c5fd13597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b423d5c0040d2" /><Relationship Type="http://schemas.openxmlformats.org/officeDocument/2006/relationships/slide" Target="/ppt/slides/slide1.xml" Id="R4a0fa7efdd3847dd" /><Relationship Type="http://schemas.openxmlformats.org/officeDocument/2006/relationships/slide" Target="/ppt/slides/slide2.xml" Id="Rb2ddb0db85d741c4" /><Relationship Type="http://schemas.openxmlformats.org/officeDocument/2006/relationships/slide" Target="/ppt/slides/slide3.xml" Id="Rd828864095a6436a" /><Relationship Type="http://schemas.openxmlformats.org/officeDocument/2006/relationships/slide" Target="/ppt/slides/slide4.xml" Id="R9663721a02144273" /><Relationship Type="http://schemas.openxmlformats.org/officeDocument/2006/relationships/slide" Target="/ppt/slides/slide5.xml" Id="Rd3ded35a58b0449f" /><Relationship Type="http://schemas.openxmlformats.org/officeDocument/2006/relationships/slide" Target="/ppt/slides/slide6.xml" Id="Raf578b8aa05c4556" /><Relationship Type="http://schemas.openxmlformats.org/officeDocument/2006/relationships/slide" Target="/ppt/slides/slide7.xml" Id="Re44c5fd13597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1d7541ac5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8b8fbed87436c" /><Relationship Type="http://schemas.openxmlformats.org/officeDocument/2006/relationships/theme" Target="/ppt/slideMasters/theme/theme1.xml" Id="Rfb1a0fe1edd4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8b8fbed87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cb361ba05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9912bce62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e2b7eaa29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d3e00cc7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3c15e14c49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b71ce7d80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c0b6cee0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54 923 477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71 041 638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