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4105675d040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1ec2fc95c4fe9"/>
  </p:sldMasterIdLst>
  <p:sldIdLst>
    <p:sldId xmlns:r="http://schemas.openxmlformats.org/officeDocument/2006/relationships" id="256" r:id="R1fdeb89a962b4d4d"/>
    <p:sldId xmlns:r="http://schemas.openxmlformats.org/officeDocument/2006/relationships" id="257" r:id="R047db97d5d784f83"/>
    <p:sldId xmlns:r="http://schemas.openxmlformats.org/officeDocument/2006/relationships" id="258" r:id="Rd785d8109ffb4723"/>
    <p:sldId xmlns:r="http://schemas.openxmlformats.org/officeDocument/2006/relationships" id="259" r:id="Re962bd67bbef4695"/>
    <p:sldId xmlns:r="http://schemas.openxmlformats.org/officeDocument/2006/relationships" id="260" r:id="R809551808b5e465d"/>
    <p:sldId xmlns:r="http://schemas.openxmlformats.org/officeDocument/2006/relationships" id="261" r:id="Rbd160fe3b4c04105"/>
    <p:sldId xmlns:r="http://schemas.openxmlformats.org/officeDocument/2006/relationships" id="262" r:id="Rd1b11222d3214b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1ec2fc95c4fe9" /><Relationship Type="http://schemas.openxmlformats.org/officeDocument/2006/relationships/slide" Target="/ppt/slides/slide1.xml" Id="R1fdeb89a962b4d4d" /><Relationship Type="http://schemas.openxmlformats.org/officeDocument/2006/relationships/slide" Target="/ppt/slides/slide2.xml" Id="R047db97d5d784f83" /><Relationship Type="http://schemas.openxmlformats.org/officeDocument/2006/relationships/slide" Target="/ppt/slides/slide3.xml" Id="Rd785d8109ffb4723" /><Relationship Type="http://schemas.openxmlformats.org/officeDocument/2006/relationships/slide" Target="/ppt/slides/slide4.xml" Id="Re962bd67bbef4695" /><Relationship Type="http://schemas.openxmlformats.org/officeDocument/2006/relationships/slide" Target="/ppt/slides/slide5.xml" Id="R809551808b5e465d" /><Relationship Type="http://schemas.openxmlformats.org/officeDocument/2006/relationships/slide" Target="/ppt/slides/slide6.xml" Id="Rbd160fe3b4c04105" /><Relationship Type="http://schemas.openxmlformats.org/officeDocument/2006/relationships/slide" Target="/ppt/slides/slide7.xml" Id="Rd1b11222d3214b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74592ecd9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f11c00aa943a1" /><Relationship Type="http://schemas.openxmlformats.org/officeDocument/2006/relationships/theme" Target="/ppt/slideMasters/theme/theme1.xml" Id="R31d62122506e40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f11c00aa9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ec54439c6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98024779449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f90e0980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9484ef4d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3968d523c45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15de4400f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ea80d6e41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TT-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−4 745 606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55 692 579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988 586 161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