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cc3bcbba2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b97329b624bae"/>
  </p:sldMasterIdLst>
  <p:sldIdLst>
    <p:sldId xmlns:r="http://schemas.openxmlformats.org/officeDocument/2006/relationships" id="256" r:id="R2709c0f125d5461d"/>
    <p:sldId xmlns:r="http://schemas.openxmlformats.org/officeDocument/2006/relationships" id="257" r:id="R07e55aedfcda4ef5"/>
    <p:sldId xmlns:r="http://schemas.openxmlformats.org/officeDocument/2006/relationships" id="258" r:id="Rf11d42d07d12447a"/>
    <p:sldId xmlns:r="http://schemas.openxmlformats.org/officeDocument/2006/relationships" id="259" r:id="R6900cecff83a42bd"/>
    <p:sldId xmlns:r="http://schemas.openxmlformats.org/officeDocument/2006/relationships" id="260" r:id="R3f47f4da0f27436b"/>
    <p:sldId xmlns:r="http://schemas.openxmlformats.org/officeDocument/2006/relationships" id="261" r:id="R938b1ac86f2a484d"/>
    <p:sldId xmlns:r="http://schemas.openxmlformats.org/officeDocument/2006/relationships" id="262" r:id="Rc046c3f0ba5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b97329b624bae" /><Relationship Type="http://schemas.openxmlformats.org/officeDocument/2006/relationships/slide" Target="/ppt/slides/slide1.xml" Id="R2709c0f125d5461d" /><Relationship Type="http://schemas.openxmlformats.org/officeDocument/2006/relationships/slide" Target="/ppt/slides/slide2.xml" Id="R07e55aedfcda4ef5" /><Relationship Type="http://schemas.openxmlformats.org/officeDocument/2006/relationships/slide" Target="/ppt/slides/slide3.xml" Id="Rf11d42d07d12447a" /><Relationship Type="http://schemas.openxmlformats.org/officeDocument/2006/relationships/slide" Target="/ppt/slides/slide4.xml" Id="R6900cecff83a42bd" /><Relationship Type="http://schemas.openxmlformats.org/officeDocument/2006/relationships/slide" Target="/ppt/slides/slide5.xml" Id="R3f47f4da0f27436b" /><Relationship Type="http://schemas.openxmlformats.org/officeDocument/2006/relationships/slide" Target="/ppt/slides/slide6.xml" Id="R938b1ac86f2a484d" /><Relationship Type="http://schemas.openxmlformats.org/officeDocument/2006/relationships/slide" Target="/ppt/slides/slide7.xml" Id="Rc046c3f0ba5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4b242276b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1e0e51b94aed" /><Relationship Type="http://schemas.openxmlformats.org/officeDocument/2006/relationships/theme" Target="/ppt/slideMasters/theme/theme1.xml" Id="Rec5ea0ee058e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f1e0e51b9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bb2cd1a6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bccf41f3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cffb9b783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e9f1e3fc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3067baaf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da2c58d3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c2c77843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