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35aa3689f54b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2b86afcd094ef7"/>
  </p:sldMasterIdLst>
  <p:sldIdLst>
    <p:sldId xmlns:r="http://schemas.openxmlformats.org/officeDocument/2006/relationships" id="256" r:id="R66a640b2a924464e"/>
    <p:sldId xmlns:r="http://schemas.openxmlformats.org/officeDocument/2006/relationships" id="257" r:id="R4c90f678dbc04d8d"/>
    <p:sldId xmlns:r="http://schemas.openxmlformats.org/officeDocument/2006/relationships" id="258" r:id="R3313000f2ac84dee"/>
    <p:sldId xmlns:r="http://schemas.openxmlformats.org/officeDocument/2006/relationships" id="259" r:id="R68848e95a00b4e91"/>
    <p:sldId xmlns:r="http://schemas.openxmlformats.org/officeDocument/2006/relationships" id="260" r:id="R9c0234ad95134992"/>
    <p:sldId xmlns:r="http://schemas.openxmlformats.org/officeDocument/2006/relationships" id="261" r:id="Rc5da9ed0f0104efa"/>
    <p:sldId xmlns:r="http://schemas.openxmlformats.org/officeDocument/2006/relationships" id="262" r:id="Rbe16e3970cbd4b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b86afcd094ef7" /><Relationship Type="http://schemas.openxmlformats.org/officeDocument/2006/relationships/slide" Target="/ppt/slides/slide1.xml" Id="R66a640b2a924464e" /><Relationship Type="http://schemas.openxmlformats.org/officeDocument/2006/relationships/slide" Target="/ppt/slides/slide2.xml" Id="R4c90f678dbc04d8d" /><Relationship Type="http://schemas.openxmlformats.org/officeDocument/2006/relationships/slide" Target="/ppt/slides/slide3.xml" Id="R3313000f2ac84dee" /><Relationship Type="http://schemas.openxmlformats.org/officeDocument/2006/relationships/slide" Target="/ppt/slides/slide4.xml" Id="R68848e95a00b4e91" /><Relationship Type="http://schemas.openxmlformats.org/officeDocument/2006/relationships/slide" Target="/ppt/slides/slide5.xml" Id="R9c0234ad95134992" /><Relationship Type="http://schemas.openxmlformats.org/officeDocument/2006/relationships/slide" Target="/ppt/slides/slide6.xml" Id="Rc5da9ed0f0104efa" /><Relationship Type="http://schemas.openxmlformats.org/officeDocument/2006/relationships/slide" Target="/ppt/slides/slide7.xml" Id="Rbe16e3970cbd4b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031e67ec94c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0eb0a1cbd4c33" /><Relationship Type="http://schemas.openxmlformats.org/officeDocument/2006/relationships/theme" Target="/ppt/slideMasters/theme/theme1.xml" Id="Re9e39a1e72e242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60eb0a1cbd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a21c81aea4a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ba0386b9948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33e35334c43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aae31bcb74c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d62e57aa84c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7fa5fc8ac41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822b46e5e4a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JACOB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5 105 484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1 513 669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2 865 282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21 482 714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48 040 934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GUSTAV BORCH-NIELSEN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Melkeveien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56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988 592 439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INVEST AS</a:t>
            </a:r>
          </a:p>
        </p:txBody>
      </p:sp>
    </p:spTree>
  </p:cSld>
  <p:clrMapOvr>
    <a:masterClrMapping xmlns:a="http://schemas.openxmlformats.org/drawingml/2006/main"/>
  </p:clrMapOvr>
</p:sld>
</file>