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93c808514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38af31ff524e5c"/>
  </p:sldMasterIdLst>
  <p:sldIdLst>
    <p:sldId xmlns:r="http://schemas.openxmlformats.org/officeDocument/2006/relationships" id="256" r:id="Rdd074ac62d41483a"/>
    <p:sldId xmlns:r="http://schemas.openxmlformats.org/officeDocument/2006/relationships" id="257" r:id="Ra195138cb37d45ee"/>
    <p:sldId xmlns:r="http://schemas.openxmlformats.org/officeDocument/2006/relationships" id="258" r:id="Rf738fa5160b74852"/>
    <p:sldId xmlns:r="http://schemas.openxmlformats.org/officeDocument/2006/relationships" id="259" r:id="R0dc21e30a8cb46c9"/>
    <p:sldId xmlns:r="http://schemas.openxmlformats.org/officeDocument/2006/relationships" id="260" r:id="Ra15e4bf5e71742a8"/>
    <p:sldId xmlns:r="http://schemas.openxmlformats.org/officeDocument/2006/relationships" id="261" r:id="R0c20f7a17bb44db5"/>
    <p:sldId xmlns:r="http://schemas.openxmlformats.org/officeDocument/2006/relationships" id="262" r:id="R9057c3db23ba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8af31ff524e5c" /><Relationship Type="http://schemas.openxmlformats.org/officeDocument/2006/relationships/slide" Target="/ppt/slides/slide1.xml" Id="Rdd074ac62d41483a" /><Relationship Type="http://schemas.openxmlformats.org/officeDocument/2006/relationships/slide" Target="/ppt/slides/slide2.xml" Id="Ra195138cb37d45ee" /><Relationship Type="http://schemas.openxmlformats.org/officeDocument/2006/relationships/slide" Target="/ppt/slides/slide3.xml" Id="Rf738fa5160b74852" /><Relationship Type="http://schemas.openxmlformats.org/officeDocument/2006/relationships/slide" Target="/ppt/slides/slide4.xml" Id="R0dc21e30a8cb46c9" /><Relationship Type="http://schemas.openxmlformats.org/officeDocument/2006/relationships/slide" Target="/ppt/slides/slide5.xml" Id="Ra15e4bf5e71742a8" /><Relationship Type="http://schemas.openxmlformats.org/officeDocument/2006/relationships/slide" Target="/ppt/slides/slide6.xml" Id="R0c20f7a17bb44db5" /><Relationship Type="http://schemas.openxmlformats.org/officeDocument/2006/relationships/slide" Target="/ppt/slides/slide7.xml" Id="R9057c3db23ba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927215807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dc69737ea477d" /><Relationship Type="http://schemas.openxmlformats.org/officeDocument/2006/relationships/theme" Target="/ppt/slideMasters/theme/theme1.xml" Id="R459eab13561744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4dc69737ea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2ee5eb8e443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7afadf83b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8360cf2ba44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0715bee2f4b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4e2a918eb43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c4a7f16b14c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e84bbb0640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MOTOR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MOTOR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−973 066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64 223 945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64 237 510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KOLBERG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KOLBERG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Ensjøveien 12D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988 603 643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MOTOR INVEST AS</a:t>
            </a:r>
          </a:p>
        </p:txBody>
      </p:sp>
    </p:spTree>
  </p:cSld>
  <p:clrMapOvr>
    <a:masterClrMapping xmlns:a="http://schemas.openxmlformats.org/drawingml/2006/main"/>
  </p:clrMapOvr>
</p:sld>
</file>