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5cad874ed049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e132a1fd7b422e"/>
  </p:sldMasterIdLst>
  <p:sldIdLst>
    <p:sldId xmlns:r="http://schemas.openxmlformats.org/officeDocument/2006/relationships" id="256" r:id="Ra27ac9790a664e11"/>
    <p:sldId xmlns:r="http://schemas.openxmlformats.org/officeDocument/2006/relationships" id="257" r:id="Rdb738ba5e23c4d5f"/>
    <p:sldId xmlns:r="http://schemas.openxmlformats.org/officeDocument/2006/relationships" id="258" r:id="Rfd53c635c7694e4a"/>
    <p:sldId xmlns:r="http://schemas.openxmlformats.org/officeDocument/2006/relationships" id="259" r:id="Rea03df0e16ae4dc0"/>
    <p:sldId xmlns:r="http://schemas.openxmlformats.org/officeDocument/2006/relationships" id="260" r:id="R67285a2338894672"/>
    <p:sldId xmlns:r="http://schemas.openxmlformats.org/officeDocument/2006/relationships" id="261" r:id="Rd9482fa64ba74555"/>
    <p:sldId xmlns:r="http://schemas.openxmlformats.org/officeDocument/2006/relationships" id="262" r:id="Rd87d406f87064e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132a1fd7b422e" /><Relationship Type="http://schemas.openxmlformats.org/officeDocument/2006/relationships/slide" Target="/ppt/slides/slide1.xml" Id="Ra27ac9790a664e11" /><Relationship Type="http://schemas.openxmlformats.org/officeDocument/2006/relationships/slide" Target="/ppt/slides/slide2.xml" Id="Rdb738ba5e23c4d5f" /><Relationship Type="http://schemas.openxmlformats.org/officeDocument/2006/relationships/slide" Target="/ppt/slides/slide3.xml" Id="Rfd53c635c7694e4a" /><Relationship Type="http://schemas.openxmlformats.org/officeDocument/2006/relationships/slide" Target="/ppt/slides/slide4.xml" Id="Rea03df0e16ae4dc0" /><Relationship Type="http://schemas.openxmlformats.org/officeDocument/2006/relationships/slide" Target="/ppt/slides/slide5.xml" Id="R67285a2338894672" /><Relationship Type="http://schemas.openxmlformats.org/officeDocument/2006/relationships/slide" Target="/ppt/slides/slide6.xml" Id="Rd9482fa64ba74555" /><Relationship Type="http://schemas.openxmlformats.org/officeDocument/2006/relationships/slide" Target="/ppt/slides/slide7.xml" Id="Rd87d406f87064e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f367f0edf4c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e7fbd8d864d1a" /><Relationship Type="http://schemas.openxmlformats.org/officeDocument/2006/relationships/theme" Target="/ppt/slideMasters/theme/theme1.xml" Id="Rb7b385d4554a48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e7fbd8d864d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9d26381ac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2187455e046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bbd98d04c4c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10bfd1ae144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99a8db1234f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bc87d4b054d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b8cbc62494f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MULTIPLIKATOR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MULTIPLIKATOR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−1 177 039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12 399 843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96 570 395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140 972 631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KOLBERG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