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994ae3a82f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385ba561847fa"/>
  </p:sldMasterIdLst>
  <p:sldIdLst>
    <p:sldId xmlns:r="http://schemas.openxmlformats.org/officeDocument/2006/relationships" id="256" r:id="R84b1e5265bf54480"/>
    <p:sldId xmlns:r="http://schemas.openxmlformats.org/officeDocument/2006/relationships" id="257" r:id="R0b8c79c5b7044d64"/>
    <p:sldId xmlns:r="http://schemas.openxmlformats.org/officeDocument/2006/relationships" id="258" r:id="R82c7a6380b084f4a"/>
    <p:sldId xmlns:r="http://schemas.openxmlformats.org/officeDocument/2006/relationships" id="259" r:id="R82aca861fcf34958"/>
    <p:sldId xmlns:r="http://schemas.openxmlformats.org/officeDocument/2006/relationships" id="260" r:id="R833f8f4c39eb4b02"/>
    <p:sldId xmlns:r="http://schemas.openxmlformats.org/officeDocument/2006/relationships" id="261" r:id="Reb4c3a4473624e80"/>
    <p:sldId xmlns:r="http://schemas.openxmlformats.org/officeDocument/2006/relationships" id="262" r:id="R9180d67be9324c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385ba561847fa" /><Relationship Type="http://schemas.openxmlformats.org/officeDocument/2006/relationships/slide" Target="/ppt/slides/slide1.xml" Id="R84b1e5265bf54480" /><Relationship Type="http://schemas.openxmlformats.org/officeDocument/2006/relationships/slide" Target="/ppt/slides/slide2.xml" Id="R0b8c79c5b7044d64" /><Relationship Type="http://schemas.openxmlformats.org/officeDocument/2006/relationships/slide" Target="/ppt/slides/slide3.xml" Id="R82c7a6380b084f4a" /><Relationship Type="http://schemas.openxmlformats.org/officeDocument/2006/relationships/slide" Target="/ppt/slides/slide4.xml" Id="R82aca861fcf34958" /><Relationship Type="http://schemas.openxmlformats.org/officeDocument/2006/relationships/slide" Target="/ppt/slides/slide5.xml" Id="R833f8f4c39eb4b02" /><Relationship Type="http://schemas.openxmlformats.org/officeDocument/2006/relationships/slide" Target="/ppt/slides/slide6.xml" Id="Reb4c3a4473624e80" /><Relationship Type="http://schemas.openxmlformats.org/officeDocument/2006/relationships/slide" Target="/ppt/slides/slide7.xml" Id="R9180d67be9324c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d8190696042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0c8f35f044529" /><Relationship Type="http://schemas.openxmlformats.org/officeDocument/2006/relationships/theme" Target="/ppt/slideMasters/theme/theme1.xml" Id="R84cf3c31a692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f0c8f35f04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c061fa92a49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23b4dfd95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af5067952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2991638e041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7d3d4333d49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ce4722937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91a39dfbf45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JBK MOTOR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JBK MOTOR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29 982 654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203 833 779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203 857 529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KOLBERG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KOLBERG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KOLBERG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988 603 775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MOTOR INVEST AS</a:t>
            </a:r>
          </a:p>
        </p:txBody>
      </p:sp>
    </p:spTree>
  </p:cSld>
  <p:clrMapOvr>
    <a:masterClrMapping xmlns:a="http://schemas.openxmlformats.org/drawingml/2006/main"/>
  </p:clrMapOvr>
</p:sld>
</file>