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89b3dd5eef48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69313e58f74eed"/>
  </p:sldMasterIdLst>
  <p:sldIdLst>
    <p:sldId xmlns:r="http://schemas.openxmlformats.org/officeDocument/2006/relationships" id="256" r:id="Rbf86b8f81e554559"/>
    <p:sldId xmlns:r="http://schemas.openxmlformats.org/officeDocument/2006/relationships" id="257" r:id="R3e4cae0daad4467b"/>
    <p:sldId xmlns:r="http://schemas.openxmlformats.org/officeDocument/2006/relationships" id="258" r:id="R3f6e45709d2943f9"/>
    <p:sldId xmlns:r="http://schemas.openxmlformats.org/officeDocument/2006/relationships" id="259" r:id="R217411d536134307"/>
    <p:sldId xmlns:r="http://schemas.openxmlformats.org/officeDocument/2006/relationships" id="260" r:id="R8b7a71f901e44ff0"/>
    <p:sldId xmlns:r="http://schemas.openxmlformats.org/officeDocument/2006/relationships" id="261" r:id="R07c9928389054cb8"/>
    <p:sldId xmlns:r="http://schemas.openxmlformats.org/officeDocument/2006/relationships" id="262" r:id="R68ead4b31a14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9313e58f74eed" /><Relationship Type="http://schemas.openxmlformats.org/officeDocument/2006/relationships/slide" Target="/ppt/slides/slide1.xml" Id="Rbf86b8f81e554559" /><Relationship Type="http://schemas.openxmlformats.org/officeDocument/2006/relationships/slide" Target="/ppt/slides/slide2.xml" Id="R3e4cae0daad4467b" /><Relationship Type="http://schemas.openxmlformats.org/officeDocument/2006/relationships/slide" Target="/ppt/slides/slide3.xml" Id="R3f6e45709d2943f9" /><Relationship Type="http://schemas.openxmlformats.org/officeDocument/2006/relationships/slide" Target="/ppt/slides/slide4.xml" Id="R217411d536134307" /><Relationship Type="http://schemas.openxmlformats.org/officeDocument/2006/relationships/slide" Target="/ppt/slides/slide5.xml" Id="R8b7a71f901e44ff0" /><Relationship Type="http://schemas.openxmlformats.org/officeDocument/2006/relationships/slide" Target="/ppt/slides/slide6.xml" Id="R07c9928389054cb8" /><Relationship Type="http://schemas.openxmlformats.org/officeDocument/2006/relationships/slide" Target="/ppt/slides/slide7.xml" Id="R68ead4b31a14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9892960cb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24d25dc6745b8" /><Relationship Type="http://schemas.openxmlformats.org/officeDocument/2006/relationships/theme" Target="/ppt/slideMasters/theme/theme1.xml" Id="R34f2100a1441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e24d25dc67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c61ff0c0d45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4e0b6174a47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a89c5c13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321e5ba984f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ff350e348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84ad5b9a242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eb3ff0396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−4 110 333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44 098 493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376 432 462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467 614 193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BØRKE NØRSTRUD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61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henrik@russedress.no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988 608 882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