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3feb822b4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182b770ec4143"/>
  </p:sldMasterIdLst>
  <p:sldIdLst>
    <p:sldId xmlns:r="http://schemas.openxmlformats.org/officeDocument/2006/relationships" id="256" r:id="Rb0f2b8152ec045b9"/>
    <p:sldId xmlns:r="http://schemas.openxmlformats.org/officeDocument/2006/relationships" id="257" r:id="Ree625dc712164f7d"/>
    <p:sldId xmlns:r="http://schemas.openxmlformats.org/officeDocument/2006/relationships" id="258" r:id="R4c95d756b2c843a0"/>
    <p:sldId xmlns:r="http://schemas.openxmlformats.org/officeDocument/2006/relationships" id="259" r:id="Re9d88ddcde034e6c"/>
    <p:sldId xmlns:r="http://schemas.openxmlformats.org/officeDocument/2006/relationships" id="260" r:id="Ra86ed2b4afc949f9"/>
    <p:sldId xmlns:r="http://schemas.openxmlformats.org/officeDocument/2006/relationships" id="261" r:id="Rf5667c66268e47ee"/>
    <p:sldId xmlns:r="http://schemas.openxmlformats.org/officeDocument/2006/relationships" id="262" r:id="R22202d34e4ec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182b770ec4143" /><Relationship Type="http://schemas.openxmlformats.org/officeDocument/2006/relationships/slide" Target="/ppt/slides/slide1.xml" Id="Rb0f2b8152ec045b9" /><Relationship Type="http://schemas.openxmlformats.org/officeDocument/2006/relationships/slide" Target="/ppt/slides/slide2.xml" Id="Ree625dc712164f7d" /><Relationship Type="http://schemas.openxmlformats.org/officeDocument/2006/relationships/slide" Target="/ppt/slides/slide3.xml" Id="R4c95d756b2c843a0" /><Relationship Type="http://schemas.openxmlformats.org/officeDocument/2006/relationships/slide" Target="/ppt/slides/slide4.xml" Id="Re9d88ddcde034e6c" /><Relationship Type="http://schemas.openxmlformats.org/officeDocument/2006/relationships/slide" Target="/ppt/slides/slide5.xml" Id="Ra86ed2b4afc949f9" /><Relationship Type="http://schemas.openxmlformats.org/officeDocument/2006/relationships/slide" Target="/ppt/slides/slide6.xml" Id="Rf5667c66268e47ee" /><Relationship Type="http://schemas.openxmlformats.org/officeDocument/2006/relationships/slide" Target="/ppt/slides/slide7.xml" Id="R22202d34e4ec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5784089d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f60e836342d1" /><Relationship Type="http://schemas.openxmlformats.org/officeDocument/2006/relationships/theme" Target="/ppt/slideMasters/theme/theme1.xml" Id="R83bcce5350f0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0f60e8363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8b55ce47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1ef267fb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cd83d0ca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0fbf5046c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883f3aa2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2953fe89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89f4b6f1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