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cca7af775f40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8a37fb22724bc6"/>
  </p:sldMasterIdLst>
  <p:sldIdLst>
    <p:sldId xmlns:r="http://schemas.openxmlformats.org/officeDocument/2006/relationships" id="256" r:id="R8d6f8b3b4d7b409a"/>
    <p:sldId xmlns:r="http://schemas.openxmlformats.org/officeDocument/2006/relationships" id="257" r:id="R03c2826a14d84ee8"/>
    <p:sldId xmlns:r="http://schemas.openxmlformats.org/officeDocument/2006/relationships" id="258" r:id="R93c44243ad3740f4"/>
    <p:sldId xmlns:r="http://schemas.openxmlformats.org/officeDocument/2006/relationships" id="259" r:id="R4cb811b398a84424"/>
    <p:sldId xmlns:r="http://schemas.openxmlformats.org/officeDocument/2006/relationships" id="260" r:id="R6a296fc51916412e"/>
    <p:sldId xmlns:r="http://schemas.openxmlformats.org/officeDocument/2006/relationships" id="261" r:id="R4b3c5bbe85da47d6"/>
    <p:sldId xmlns:r="http://schemas.openxmlformats.org/officeDocument/2006/relationships" id="262" r:id="R5a1f52cc832c49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8a37fb22724bc6" /><Relationship Type="http://schemas.openxmlformats.org/officeDocument/2006/relationships/slide" Target="/ppt/slides/slide1.xml" Id="R8d6f8b3b4d7b409a" /><Relationship Type="http://schemas.openxmlformats.org/officeDocument/2006/relationships/slide" Target="/ppt/slides/slide2.xml" Id="R03c2826a14d84ee8" /><Relationship Type="http://schemas.openxmlformats.org/officeDocument/2006/relationships/slide" Target="/ppt/slides/slide3.xml" Id="R93c44243ad3740f4" /><Relationship Type="http://schemas.openxmlformats.org/officeDocument/2006/relationships/slide" Target="/ppt/slides/slide4.xml" Id="R4cb811b398a84424" /><Relationship Type="http://schemas.openxmlformats.org/officeDocument/2006/relationships/slide" Target="/ppt/slides/slide5.xml" Id="R6a296fc51916412e" /><Relationship Type="http://schemas.openxmlformats.org/officeDocument/2006/relationships/slide" Target="/ppt/slides/slide6.xml" Id="R4b3c5bbe85da47d6" /><Relationship Type="http://schemas.openxmlformats.org/officeDocument/2006/relationships/slide" Target="/ppt/slides/slide7.xml" Id="R5a1f52cc832c49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a5dce4e4a841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7207ea6d84221" /><Relationship Type="http://schemas.openxmlformats.org/officeDocument/2006/relationships/theme" Target="/ppt/slideMasters/theme/theme1.xml" Id="R08854c5d7f8c4e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27207ea6d842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c3484898b4d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aa343c2234f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4082dd5b64d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3dfe25c3443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528be0b6045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b414cb39d4f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c89dac9a144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LOE HOLDING AS ble etablert [år] og holder til i Steinberg.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−6 157 521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103 789 229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1 204 513 371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1 265 531 606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KRISTOFFER LOE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Steinbergveien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3053 Steinberg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988 641 936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HOLDING AS</a:t>
            </a:r>
          </a:p>
        </p:txBody>
      </p:sp>
    </p:spTree>
  </p:cSld>
  <p:clrMapOvr>
    <a:masterClrMapping xmlns:a="http://schemas.openxmlformats.org/drawingml/2006/main"/>
  </p:clrMapOvr>
</p:sld>
</file>