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835dae9b0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c32598a864f10"/>
  </p:sldMasterIdLst>
  <p:sldIdLst>
    <p:sldId xmlns:r="http://schemas.openxmlformats.org/officeDocument/2006/relationships" id="256" r:id="R26c3fa5ce7e84582"/>
    <p:sldId xmlns:r="http://schemas.openxmlformats.org/officeDocument/2006/relationships" id="257" r:id="R4f91fa3d6dab4155"/>
    <p:sldId xmlns:r="http://schemas.openxmlformats.org/officeDocument/2006/relationships" id="258" r:id="Rf576fa44da714529"/>
    <p:sldId xmlns:r="http://schemas.openxmlformats.org/officeDocument/2006/relationships" id="259" r:id="R8085d1a82fed4a7c"/>
    <p:sldId xmlns:r="http://schemas.openxmlformats.org/officeDocument/2006/relationships" id="260" r:id="R56ddb9f516d646b6"/>
    <p:sldId xmlns:r="http://schemas.openxmlformats.org/officeDocument/2006/relationships" id="261" r:id="R5ff09063e74a46e8"/>
    <p:sldId xmlns:r="http://schemas.openxmlformats.org/officeDocument/2006/relationships" id="262" r:id="R360e1d4853d7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c32598a864f10" /><Relationship Type="http://schemas.openxmlformats.org/officeDocument/2006/relationships/slide" Target="/ppt/slides/slide1.xml" Id="R26c3fa5ce7e84582" /><Relationship Type="http://schemas.openxmlformats.org/officeDocument/2006/relationships/slide" Target="/ppt/slides/slide2.xml" Id="R4f91fa3d6dab4155" /><Relationship Type="http://schemas.openxmlformats.org/officeDocument/2006/relationships/slide" Target="/ppt/slides/slide3.xml" Id="Rf576fa44da714529" /><Relationship Type="http://schemas.openxmlformats.org/officeDocument/2006/relationships/slide" Target="/ppt/slides/slide4.xml" Id="R8085d1a82fed4a7c" /><Relationship Type="http://schemas.openxmlformats.org/officeDocument/2006/relationships/slide" Target="/ppt/slides/slide5.xml" Id="R56ddb9f516d646b6" /><Relationship Type="http://schemas.openxmlformats.org/officeDocument/2006/relationships/slide" Target="/ppt/slides/slide6.xml" Id="R5ff09063e74a46e8" /><Relationship Type="http://schemas.openxmlformats.org/officeDocument/2006/relationships/slide" Target="/ppt/slides/slide7.xml" Id="R360e1d4853d7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2dc4a09a2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7eccf3c04b5d" /><Relationship Type="http://schemas.openxmlformats.org/officeDocument/2006/relationships/theme" Target="/ppt/slideMasters/theme/theme1.xml" Id="R2db3ab1a1ffd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57eccf3c0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7f6e0966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953f398c0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44b141ffa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65954182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b0a2a346f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92819014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5e022e75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SOFIE FARSTAD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KALVENES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