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05190f18f749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cd6873ce6e4303"/>
  </p:sldMasterIdLst>
  <p:sldIdLst>
    <p:sldId xmlns:r="http://schemas.openxmlformats.org/officeDocument/2006/relationships" id="256" r:id="R3dd5559c9a4949ca"/>
    <p:sldId xmlns:r="http://schemas.openxmlformats.org/officeDocument/2006/relationships" id="257" r:id="Rb29748d2b81f4080"/>
    <p:sldId xmlns:r="http://schemas.openxmlformats.org/officeDocument/2006/relationships" id="258" r:id="R2337d2f042304a26"/>
    <p:sldId xmlns:r="http://schemas.openxmlformats.org/officeDocument/2006/relationships" id="259" r:id="R82974dfaeca54ed0"/>
    <p:sldId xmlns:r="http://schemas.openxmlformats.org/officeDocument/2006/relationships" id="260" r:id="R0922db1c32d0458b"/>
    <p:sldId xmlns:r="http://schemas.openxmlformats.org/officeDocument/2006/relationships" id="261" r:id="R97512f9faafe4590"/>
    <p:sldId xmlns:r="http://schemas.openxmlformats.org/officeDocument/2006/relationships" id="262" r:id="Reb51b941f50149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cd6873ce6e4303" /><Relationship Type="http://schemas.openxmlformats.org/officeDocument/2006/relationships/slide" Target="/ppt/slides/slide1.xml" Id="R3dd5559c9a4949ca" /><Relationship Type="http://schemas.openxmlformats.org/officeDocument/2006/relationships/slide" Target="/ppt/slides/slide2.xml" Id="Rb29748d2b81f4080" /><Relationship Type="http://schemas.openxmlformats.org/officeDocument/2006/relationships/slide" Target="/ppt/slides/slide3.xml" Id="R2337d2f042304a26" /><Relationship Type="http://schemas.openxmlformats.org/officeDocument/2006/relationships/slide" Target="/ppt/slides/slide4.xml" Id="R82974dfaeca54ed0" /><Relationship Type="http://schemas.openxmlformats.org/officeDocument/2006/relationships/slide" Target="/ppt/slides/slide5.xml" Id="R0922db1c32d0458b" /><Relationship Type="http://schemas.openxmlformats.org/officeDocument/2006/relationships/slide" Target="/ppt/slides/slide6.xml" Id="R97512f9faafe4590" /><Relationship Type="http://schemas.openxmlformats.org/officeDocument/2006/relationships/slide" Target="/ppt/slides/slide7.xml" Id="Reb51b941f50149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63ae66f02c46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183c7516549fb" /><Relationship Type="http://schemas.openxmlformats.org/officeDocument/2006/relationships/theme" Target="/ppt/slideMasters/theme/theme1.xml" Id="Ree562a8a7d6a44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6183c7516549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1bdbeb13a4c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f758ae4854a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cd239d5564a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e7074871b44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cf8d9d46247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0d228439840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18de7121745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HAALANDS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HAALANDS HOLDING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−126 649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12 043 315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55 977 760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58 794 195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HAALAND  –  86,0 %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HAALAND BJØRNDAL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LENE HAALAND BJØRNDAL  –  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Nesttunvegen 107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92 26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nina.haaland@bergenbemanning.no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988 664 375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HAALANDS HOLDING AS</a:t>
            </a:r>
          </a:p>
        </p:txBody>
      </p:sp>
    </p:spTree>
  </p:cSld>
  <p:clrMapOvr>
    <a:masterClrMapping xmlns:a="http://schemas.openxmlformats.org/drawingml/2006/main"/>
  </p:clrMapOvr>
</p:sld>
</file>