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836a7763080427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945df89052b4446"/>
  </p:sldMasterIdLst>
  <p:sldIdLst>
    <p:sldId xmlns:r="http://schemas.openxmlformats.org/officeDocument/2006/relationships" id="256" r:id="R0bc4694e6b4047a2"/>
    <p:sldId xmlns:r="http://schemas.openxmlformats.org/officeDocument/2006/relationships" id="257" r:id="R8948f447ed23411d"/>
    <p:sldId xmlns:r="http://schemas.openxmlformats.org/officeDocument/2006/relationships" id="258" r:id="R509778ea0a5a4286"/>
    <p:sldId xmlns:r="http://schemas.openxmlformats.org/officeDocument/2006/relationships" id="259" r:id="Rfe6450718b244120"/>
    <p:sldId xmlns:r="http://schemas.openxmlformats.org/officeDocument/2006/relationships" id="260" r:id="Rca672248d2dd4e1a"/>
    <p:sldId xmlns:r="http://schemas.openxmlformats.org/officeDocument/2006/relationships" id="261" r:id="Rcf8d390a0970464d"/>
    <p:sldId xmlns:r="http://schemas.openxmlformats.org/officeDocument/2006/relationships" id="262" r:id="R0ff97c32a5724ec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45df89052b4446" /><Relationship Type="http://schemas.openxmlformats.org/officeDocument/2006/relationships/slide" Target="/ppt/slides/slide1.xml" Id="R0bc4694e6b4047a2" /><Relationship Type="http://schemas.openxmlformats.org/officeDocument/2006/relationships/slide" Target="/ppt/slides/slide2.xml" Id="R8948f447ed23411d" /><Relationship Type="http://schemas.openxmlformats.org/officeDocument/2006/relationships/slide" Target="/ppt/slides/slide3.xml" Id="R509778ea0a5a4286" /><Relationship Type="http://schemas.openxmlformats.org/officeDocument/2006/relationships/slide" Target="/ppt/slides/slide4.xml" Id="Rfe6450718b244120" /><Relationship Type="http://schemas.openxmlformats.org/officeDocument/2006/relationships/slide" Target="/ppt/slides/slide5.xml" Id="Rca672248d2dd4e1a" /><Relationship Type="http://schemas.openxmlformats.org/officeDocument/2006/relationships/slide" Target="/ppt/slides/slide6.xml" Id="Rcf8d390a0970464d" /><Relationship Type="http://schemas.openxmlformats.org/officeDocument/2006/relationships/slide" Target="/ppt/slides/slide7.xml" Id="R0ff97c32a5724ec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eb4d14435e4cf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00c5642923451d" /><Relationship Type="http://schemas.openxmlformats.org/officeDocument/2006/relationships/theme" Target="/ppt/slideMasters/theme/theme1.xml" Id="Rb82b8cdb1f0f4bc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e00c5642923451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4d83b62cda4c6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ae2f89437e49c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7b6e08bece41d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e54e5ca5b245a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e131bc0b8b442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cb98285edd4b1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a9b3fec33d444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PENSATO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PENSATO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PENSATO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PENSATO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PENSATO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PENSATO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78 850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−483 664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263 749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15 024 759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17 507 367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PENSATO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BERNHARD JOHAN SANDVIK  –  99,2 %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BERNHARD JOHAN SANDVIK  –  0,8 %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PENSATO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Måltrostveien 53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0786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988 664 677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PENSATO AS</a:t>
            </a:r>
          </a:p>
        </p:txBody>
      </p:sp>
    </p:spTree>
  </p:cSld>
  <p:clrMapOvr>
    <a:masterClrMapping xmlns:a="http://schemas.openxmlformats.org/drawingml/2006/main"/>
  </p:clrMapOvr>
</p:sld>
</file>