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9f459120f247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b063404e7d4cef"/>
  </p:sldMasterIdLst>
  <p:sldIdLst>
    <p:sldId xmlns:r="http://schemas.openxmlformats.org/officeDocument/2006/relationships" id="256" r:id="R45646393ce4f4353"/>
    <p:sldId xmlns:r="http://schemas.openxmlformats.org/officeDocument/2006/relationships" id="257" r:id="R7d21412a56514322"/>
    <p:sldId xmlns:r="http://schemas.openxmlformats.org/officeDocument/2006/relationships" id="258" r:id="Ref85ef469aa14f40"/>
    <p:sldId xmlns:r="http://schemas.openxmlformats.org/officeDocument/2006/relationships" id="259" r:id="Rce59110706cc4b65"/>
    <p:sldId xmlns:r="http://schemas.openxmlformats.org/officeDocument/2006/relationships" id="260" r:id="R6722dfe569b7436d"/>
    <p:sldId xmlns:r="http://schemas.openxmlformats.org/officeDocument/2006/relationships" id="261" r:id="R0bcf44964a1e4bf0"/>
    <p:sldId xmlns:r="http://schemas.openxmlformats.org/officeDocument/2006/relationships" id="262" r:id="R10fd8389887444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b063404e7d4cef" /><Relationship Type="http://schemas.openxmlformats.org/officeDocument/2006/relationships/slide" Target="/ppt/slides/slide1.xml" Id="R45646393ce4f4353" /><Relationship Type="http://schemas.openxmlformats.org/officeDocument/2006/relationships/slide" Target="/ppt/slides/slide2.xml" Id="R7d21412a56514322" /><Relationship Type="http://schemas.openxmlformats.org/officeDocument/2006/relationships/slide" Target="/ppt/slides/slide3.xml" Id="Ref85ef469aa14f40" /><Relationship Type="http://schemas.openxmlformats.org/officeDocument/2006/relationships/slide" Target="/ppt/slides/slide4.xml" Id="Rce59110706cc4b65" /><Relationship Type="http://schemas.openxmlformats.org/officeDocument/2006/relationships/slide" Target="/ppt/slides/slide5.xml" Id="R6722dfe569b7436d" /><Relationship Type="http://schemas.openxmlformats.org/officeDocument/2006/relationships/slide" Target="/ppt/slides/slide6.xml" Id="R0bcf44964a1e4bf0" /><Relationship Type="http://schemas.openxmlformats.org/officeDocument/2006/relationships/slide" Target="/ppt/slides/slide7.xml" Id="R10fd8389887444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34368f23a441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99cd766114425" /><Relationship Type="http://schemas.openxmlformats.org/officeDocument/2006/relationships/theme" Target="/ppt/slideMasters/theme/theme1.xml" Id="R78bfa08fcf9b41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799cd7661144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d34cdd0d74b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cf9caa2ea44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94c8b5c194e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3f9174f0b47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944a49fb748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f8405213e49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ff796a13446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FINANS OG EIENDOM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FINANS OG EIENDOM INVEST AS ble etablert [år] og holder til i Kvål.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882 731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−1 081 700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6 498 242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52 003 911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78 188 303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ØVERBØ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Bjønnråa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7228 Kvål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85 22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jos-roa@online.no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988 667 617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FINANS OG EIENDOM INVEST AS</a:t>
            </a:r>
          </a:p>
        </p:txBody>
      </p:sp>
    </p:spTree>
  </p:cSld>
  <p:clrMapOvr>
    <a:masterClrMapping xmlns:a="http://schemas.openxmlformats.org/drawingml/2006/main"/>
  </p:clrMapOvr>
</p:sld>
</file>