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76ff6f44b544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15161b0dd54ea3"/>
  </p:sldMasterIdLst>
  <p:sldIdLst>
    <p:sldId xmlns:r="http://schemas.openxmlformats.org/officeDocument/2006/relationships" id="256" r:id="R50fd2fb3b0764a0c"/>
    <p:sldId xmlns:r="http://schemas.openxmlformats.org/officeDocument/2006/relationships" id="257" r:id="R4e36c4fab5c24614"/>
    <p:sldId xmlns:r="http://schemas.openxmlformats.org/officeDocument/2006/relationships" id="258" r:id="R6d20c4114de644f5"/>
    <p:sldId xmlns:r="http://schemas.openxmlformats.org/officeDocument/2006/relationships" id="259" r:id="Rb556725013204421"/>
    <p:sldId xmlns:r="http://schemas.openxmlformats.org/officeDocument/2006/relationships" id="260" r:id="R59ce118d65ae42ec"/>
    <p:sldId xmlns:r="http://schemas.openxmlformats.org/officeDocument/2006/relationships" id="261" r:id="R728aa72ef39d4f2c"/>
    <p:sldId xmlns:r="http://schemas.openxmlformats.org/officeDocument/2006/relationships" id="262" r:id="R7a601d902be444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15161b0dd54ea3" /><Relationship Type="http://schemas.openxmlformats.org/officeDocument/2006/relationships/slide" Target="/ppt/slides/slide1.xml" Id="R50fd2fb3b0764a0c" /><Relationship Type="http://schemas.openxmlformats.org/officeDocument/2006/relationships/slide" Target="/ppt/slides/slide2.xml" Id="R4e36c4fab5c24614" /><Relationship Type="http://schemas.openxmlformats.org/officeDocument/2006/relationships/slide" Target="/ppt/slides/slide3.xml" Id="R6d20c4114de644f5" /><Relationship Type="http://schemas.openxmlformats.org/officeDocument/2006/relationships/slide" Target="/ppt/slides/slide4.xml" Id="Rb556725013204421" /><Relationship Type="http://schemas.openxmlformats.org/officeDocument/2006/relationships/slide" Target="/ppt/slides/slide5.xml" Id="R59ce118d65ae42ec" /><Relationship Type="http://schemas.openxmlformats.org/officeDocument/2006/relationships/slide" Target="/ppt/slides/slide6.xml" Id="R728aa72ef39d4f2c" /><Relationship Type="http://schemas.openxmlformats.org/officeDocument/2006/relationships/slide" Target="/ppt/slides/slide7.xml" Id="R7a601d902be444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64e15a31ab4f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0d05ad6e8480e" /><Relationship Type="http://schemas.openxmlformats.org/officeDocument/2006/relationships/theme" Target="/ppt/slideMasters/theme/theme1.xml" Id="R6a7ef8fd38454a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c0d05ad6e848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acff46b4848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cd5c8e3fc46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75d5f919444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c441b00da45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380dc6b7344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b9353d0ec41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cfd743df440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MAGRON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MAGRON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MAGRON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MAGRON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MAGRON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MAGRON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869 616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2 276 599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11 430 430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MAGRON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MAGNUSSEN RONALD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MAGRON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Bergflødtveien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3404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988 672 777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MAGRON AS</a:t>
            </a:r>
          </a:p>
        </p:txBody>
      </p:sp>
    </p:spTree>
  </p:cSld>
  <p:clrMapOvr>
    <a:masterClrMapping xmlns:a="http://schemas.openxmlformats.org/drawingml/2006/main"/>
  </p:clrMapOvr>
</p:sld>
</file>