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ae7139f70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2a0e3fc86422a"/>
  </p:sldMasterIdLst>
  <p:sldIdLst>
    <p:sldId xmlns:r="http://schemas.openxmlformats.org/officeDocument/2006/relationships" id="256" r:id="R91696548cb934b36"/>
    <p:sldId xmlns:r="http://schemas.openxmlformats.org/officeDocument/2006/relationships" id="257" r:id="Re8c1a6a13aa147ad"/>
    <p:sldId xmlns:r="http://schemas.openxmlformats.org/officeDocument/2006/relationships" id="258" r:id="R16c2a063a0014e58"/>
    <p:sldId xmlns:r="http://schemas.openxmlformats.org/officeDocument/2006/relationships" id="259" r:id="R97ee254534b54b5d"/>
    <p:sldId xmlns:r="http://schemas.openxmlformats.org/officeDocument/2006/relationships" id="260" r:id="R42e3c7f091844a5f"/>
    <p:sldId xmlns:r="http://schemas.openxmlformats.org/officeDocument/2006/relationships" id="261" r:id="R8e4f9158885a492d"/>
    <p:sldId xmlns:r="http://schemas.openxmlformats.org/officeDocument/2006/relationships" id="262" r:id="Rda0fea9f6f2747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2a0e3fc86422a" /><Relationship Type="http://schemas.openxmlformats.org/officeDocument/2006/relationships/slide" Target="/ppt/slides/slide1.xml" Id="R91696548cb934b36" /><Relationship Type="http://schemas.openxmlformats.org/officeDocument/2006/relationships/slide" Target="/ppt/slides/slide2.xml" Id="Re8c1a6a13aa147ad" /><Relationship Type="http://schemas.openxmlformats.org/officeDocument/2006/relationships/slide" Target="/ppt/slides/slide3.xml" Id="R16c2a063a0014e58" /><Relationship Type="http://schemas.openxmlformats.org/officeDocument/2006/relationships/slide" Target="/ppt/slides/slide4.xml" Id="R97ee254534b54b5d" /><Relationship Type="http://schemas.openxmlformats.org/officeDocument/2006/relationships/slide" Target="/ppt/slides/slide5.xml" Id="R42e3c7f091844a5f" /><Relationship Type="http://schemas.openxmlformats.org/officeDocument/2006/relationships/slide" Target="/ppt/slides/slide6.xml" Id="R8e4f9158885a492d" /><Relationship Type="http://schemas.openxmlformats.org/officeDocument/2006/relationships/slide" Target="/ppt/slides/slide7.xml" Id="Rda0fea9f6f2747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717987c2c4c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acde7be814384" /><Relationship Type="http://schemas.openxmlformats.org/officeDocument/2006/relationships/theme" Target="/ppt/slideMasters/theme/theme1.xml" Id="Rdb4d4f83c11a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acde7be81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7b5c57ccd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b077743ac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812360c91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ca1f9dd4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cadbe13af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7a8e363f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0983aa392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64 466 155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FREDERIK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