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b7b88937049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09d23d6304e96"/>
  </p:sldMasterIdLst>
  <p:sldIdLst>
    <p:sldId xmlns:r="http://schemas.openxmlformats.org/officeDocument/2006/relationships" id="256" r:id="Rac996cc670564dcb"/>
    <p:sldId xmlns:r="http://schemas.openxmlformats.org/officeDocument/2006/relationships" id="257" r:id="R09cee2a8bf2c463d"/>
    <p:sldId xmlns:r="http://schemas.openxmlformats.org/officeDocument/2006/relationships" id="258" r:id="Rbfe25f0793f742e2"/>
    <p:sldId xmlns:r="http://schemas.openxmlformats.org/officeDocument/2006/relationships" id="259" r:id="R6c311c0f84d64a91"/>
    <p:sldId xmlns:r="http://schemas.openxmlformats.org/officeDocument/2006/relationships" id="260" r:id="R6e4e9690e2804245"/>
    <p:sldId xmlns:r="http://schemas.openxmlformats.org/officeDocument/2006/relationships" id="261" r:id="R06916a8c7c8d481d"/>
    <p:sldId xmlns:r="http://schemas.openxmlformats.org/officeDocument/2006/relationships" id="262" r:id="R725727c1ae1b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09d23d6304e96" /><Relationship Type="http://schemas.openxmlformats.org/officeDocument/2006/relationships/slide" Target="/ppt/slides/slide1.xml" Id="Rac996cc670564dcb" /><Relationship Type="http://schemas.openxmlformats.org/officeDocument/2006/relationships/slide" Target="/ppt/slides/slide2.xml" Id="R09cee2a8bf2c463d" /><Relationship Type="http://schemas.openxmlformats.org/officeDocument/2006/relationships/slide" Target="/ppt/slides/slide3.xml" Id="Rbfe25f0793f742e2" /><Relationship Type="http://schemas.openxmlformats.org/officeDocument/2006/relationships/slide" Target="/ppt/slides/slide4.xml" Id="R6c311c0f84d64a91" /><Relationship Type="http://schemas.openxmlformats.org/officeDocument/2006/relationships/slide" Target="/ppt/slides/slide5.xml" Id="R6e4e9690e2804245" /><Relationship Type="http://schemas.openxmlformats.org/officeDocument/2006/relationships/slide" Target="/ppt/slides/slide6.xml" Id="R06916a8c7c8d481d" /><Relationship Type="http://schemas.openxmlformats.org/officeDocument/2006/relationships/slide" Target="/ppt/slides/slide7.xml" Id="R725727c1ae1b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fd28397b7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8a9cd2a64714" /><Relationship Type="http://schemas.openxmlformats.org/officeDocument/2006/relationships/theme" Target="/ppt/slideMasters/theme/theme1.xml" Id="R06073ed3c23b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68a9cd2a6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d3c9d5eac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ca7ff7c43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d5e85cb2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6edb81a5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b74a1b14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0b6e08ad42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1ee9a987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8 968 328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64 745 935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64 787 846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HERADSTVEIT ØYVIND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 ANNE LENE 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Straumesvingen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