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00760cbbb5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577ba8b14647e6"/>
  </p:sldMasterIdLst>
  <p:sldIdLst>
    <p:sldId xmlns:r="http://schemas.openxmlformats.org/officeDocument/2006/relationships" id="256" r:id="R713867f14bd64268"/>
    <p:sldId xmlns:r="http://schemas.openxmlformats.org/officeDocument/2006/relationships" id="257" r:id="R76c8713f8b9748c5"/>
    <p:sldId xmlns:r="http://schemas.openxmlformats.org/officeDocument/2006/relationships" id="258" r:id="R0ad4c447fd3845f4"/>
    <p:sldId xmlns:r="http://schemas.openxmlformats.org/officeDocument/2006/relationships" id="259" r:id="Re728f8b980d34d00"/>
    <p:sldId xmlns:r="http://schemas.openxmlformats.org/officeDocument/2006/relationships" id="260" r:id="Ra7e7ad523c284256"/>
    <p:sldId xmlns:r="http://schemas.openxmlformats.org/officeDocument/2006/relationships" id="261" r:id="Rd0464bdbf2954859"/>
    <p:sldId xmlns:r="http://schemas.openxmlformats.org/officeDocument/2006/relationships" id="262" r:id="Rc7b0415830cc48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577ba8b14647e6" /><Relationship Type="http://schemas.openxmlformats.org/officeDocument/2006/relationships/slide" Target="/ppt/slides/slide1.xml" Id="R713867f14bd64268" /><Relationship Type="http://schemas.openxmlformats.org/officeDocument/2006/relationships/slide" Target="/ppt/slides/slide2.xml" Id="R76c8713f8b9748c5" /><Relationship Type="http://schemas.openxmlformats.org/officeDocument/2006/relationships/slide" Target="/ppt/slides/slide3.xml" Id="R0ad4c447fd3845f4" /><Relationship Type="http://schemas.openxmlformats.org/officeDocument/2006/relationships/slide" Target="/ppt/slides/slide4.xml" Id="Re728f8b980d34d00" /><Relationship Type="http://schemas.openxmlformats.org/officeDocument/2006/relationships/slide" Target="/ppt/slides/slide5.xml" Id="Ra7e7ad523c284256" /><Relationship Type="http://schemas.openxmlformats.org/officeDocument/2006/relationships/slide" Target="/ppt/slides/slide6.xml" Id="Rd0464bdbf2954859" /><Relationship Type="http://schemas.openxmlformats.org/officeDocument/2006/relationships/slide" Target="/ppt/slides/slide7.xml" Id="Rc7b0415830cc48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5cb5e482e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98f3c760c4591" /><Relationship Type="http://schemas.openxmlformats.org/officeDocument/2006/relationships/theme" Target="/ppt/slideMasters/theme/theme1.xml" Id="R4bcfb31bb5ca43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e98f3c760c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436caa8214d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a2242944c44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70d1f89a3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46a034ac748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ad295842d4c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fd817b0a940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37858a4304a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GRENLAND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GRENLAND FINANS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14 384 418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93 502 764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94 579 039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 SVEIN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Langerødvegen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3711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988 724 432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GRENLAND FINANS AS</a:t>
            </a:r>
          </a:p>
        </p:txBody>
      </p:sp>
    </p:spTree>
  </p:cSld>
  <p:clrMapOvr>
    <a:masterClrMapping xmlns:a="http://schemas.openxmlformats.org/drawingml/2006/main"/>
  </p:clrMapOvr>
</p:sld>
</file>