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09bfccf7b749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6c98b238754983"/>
  </p:sldMasterIdLst>
  <p:sldIdLst>
    <p:sldId xmlns:r="http://schemas.openxmlformats.org/officeDocument/2006/relationships" id="256" r:id="R10f3c4dfbc25495e"/>
    <p:sldId xmlns:r="http://schemas.openxmlformats.org/officeDocument/2006/relationships" id="257" r:id="Rcee8f18e38504af6"/>
    <p:sldId xmlns:r="http://schemas.openxmlformats.org/officeDocument/2006/relationships" id="258" r:id="R2d7ace90433546a7"/>
    <p:sldId xmlns:r="http://schemas.openxmlformats.org/officeDocument/2006/relationships" id="259" r:id="Rfd3ebf5a4f1640b8"/>
    <p:sldId xmlns:r="http://schemas.openxmlformats.org/officeDocument/2006/relationships" id="260" r:id="Rad17e503589345d2"/>
    <p:sldId xmlns:r="http://schemas.openxmlformats.org/officeDocument/2006/relationships" id="261" r:id="R2d24c0c75886430c"/>
    <p:sldId xmlns:r="http://schemas.openxmlformats.org/officeDocument/2006/relationships" id="262" r:id="R5123d7de172541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6c98b238754983" /><Relationship Type="http://schemas.openxmlformats.org/officeDocument/2006/relationships/slide" Target="/ppt/slides/slide1.xml" Id="R10f3c4dfbc25495e" /><Relationship Type="http://schemas.openxmlformats.org/officeDocument/2006/relationships/slide" Target="/ppt/slides/slide2.xml" Id="Rcee8f18e38504af6" /><Relationship Type="http://schemas.openxmlformats.org/officeDocument/2006/relationships/slide" Target="/ppt/slides/slide3.xml" Id="R2d7ace90433546a7" /><Relationship Type="http://schemas.openxmlformats.org/officeDocument/2006/relationships/slide" Target="/ppt/slides/slide4.xml" Id="Rfd3ebf5a4f1640b8" /><Relationship Type="http://schemas.openxmlformats.org/officeDocument/2006/relationships/slide" Target="/ppt/slides/slide5.xml" Id="Rad17e503589345d2" /><Relationship Type="http://schemas.openxmlformats.org/officeDocument/2006/relationships/slide" Target="/ppt/slides/slide6.xml" Id="R2d24c0c75886430c" /><Relationship Type="http://schemas.openxmlformats.org/officeDocument/2006/relationships/slide" Target="/ppt/slides/slide7.xml" Id="R5123d7de172541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52110a50c84d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d68e5c5c3d4a6e" /><Relationship Type="http://schemas.openxmlformats.org/officeDocument/2006/relationships/theme" Target="/ppt/slideMasters/theme/theme1.xml" Id="R63bd9be5355549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d68e5c5c3d4a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2d7828d3d945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07b04d7a9b4a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2d2885449845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54b1bd64d64c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b2e8aa77d844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3f1428d34240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ca99556edb4c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 FORVALTNING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241 133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20 003 730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107 341 705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196 001 546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OLAV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TOMMY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Sandnesvegen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4051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988 742 686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FORVALTNING AS</a:t>
            </a:r>
          </a:p>
        </p:txBody>
      </p:sp>
    </p:spTree>
  </p:cSld>
  <p:clrMapOvr>
    <a:masterClrMapping xmlns:a="http://schemas.openxmlformats.org/drawingml/2006/main"/>
  </p:clrMapOvr>
</p:sld>
</file>