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533632531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d911f47ce4160"/>
  </p:sldMasterIdLst>
  <p:sldIdLst>
    <p:sldId xmlns:r="http://schemas.openxmlformats.org/officeDocument/2006/relationships" id="256" r:id="R18ff4ae1723f4894"/>
    <p:sldId xmlns:r="http://schemas.openxmlformats.org/officeDocument/2006/relationships" id="257" r:id="Rbdab472af8744e68"/>
    <p:sldId xmlns:r="http://schemas.openxmlformats.org/officeDocument/2006/relationships" id="258" r:id="R46067afece6c4f80"/>
    <p:sldId xmlns:r="http://schemas.openxmlformats.org/officeDocument/2006/relationships" id="259" r:id="Re5d20a779ce64640"/>
    <p:sldId xmlns:r="http://schemas.openxmlformats.org/officeDocument/2006/relationships" id="260" r:id="Rf58f807999fb4fe3"/>
    <p:sldId xmlns:r="http://schemas.openxmlformats.org/officeDocument/2006/relationships" id="261" r:id="Rf2b5be7ccf9f48bd"/>
    <p:sldId xmlns:r="http://schemas.openxmlformats.org/officeDocument/2006/relationships" id="262" r:id="R1fbc5dd88bdb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d911f47ce4160" /><Relationship Type="http://schemas.openxmlformats.org/officeDocument/2006/relationships/slide" Target="/ppt/slides/slide1.xml" Id="R18ff4ae1723f4894" /><Relationship Type="http://schemas.openxmlformats.org/officeDocument/2006/relationships/slide" Target="/ppt/slides/slide2.xml" Id="Rbdab472af8744e68" /><Relationship Type="http://schemas.openxmlformats.org/officeDocument/2006/relationships/slide" Target="/ppt/slides/slide3.xml" Id="R46067afece6c4f80" /><Relationship Type="http://schemas.openxmlformats.org/officeDocument/2006/relationships/slide" Target="/ppt/slides/slide4.xml" Id="Re5d20a779ce64640" /><Relationship Type="http://schemas.openxmlformats.org/officeDocument/2006/relationships/slide" Target="/ppt/slides/slide5.xml" Id="Rf58f807999fb4fe3" /><Relationship Type="http://schemas.openxmlformats.org/officeDocument/2006/relationships/slide" Target="/ppt/slides/slide6.xml" Id="Rf2b5be7ccf9f48bd" /><Relationship Type="http://schemas.openxmlformats.org/officeDocument/2006/relationships/slide" Target="/ppt/slides/slide7.xml" Id="R1fbc5dd88bdb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b67401440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c338c30464982" /><Relationship Type="http://schemas.openxmlformats.org/officeDocument/2006/relationships/theme" Target="/ppt/slideMasters/theme/theme1.xml" Id="R285151cde76d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c338c304649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ee29e2f1142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5afa262f043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ae304298b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468961e2342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2a6b710f544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dce90e7e64f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ea998be51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HOLDING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23 914 702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258 283 335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285 142 481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LAILA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NILS-PETTER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THOMAS MØEN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WISLØFF CHRISTINE MØEN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Bøneslien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5155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98 27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988 752 983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HOLDING AS</a:t>
            </a:r>
          </a:p>
        </p:txBody>
      </p:sp>
    </p:spTree>
  </p:cSld>
  <p:clrMapOvr>
    <a:masterClrMapping xmlns:a="http://schemas.openxmlformats.org/drawingml/2006/main"/>
  </p:clrMapOvr>
</p:sld>
</file>