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adef557c2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7014d3ce74be8"/>
  </p:sldMasterIdLst>
  <p:sldIdLst>
    <p:sldId xmlns:r="http://schemas.openxmlformats.org/officeDocument/2006/relationships" id="256" r:id="R31877a1742014eec"/>
    <p:sldId xmlns:r="http://schemas.openxmlformats.org/officeDocument/2006/relationships" id="257" r:id="Rdd81726c38064a0b"/>
    <p:sldId xmlns:r="http://schemas.openxmlformats.org/officeDocument/2006/relationships" id="258" r:id="R793a738b7ac94fde"/>
    <p:sldId xmlns:r="http://schemas.openxmlformats.org/officeDocument/2006/relationships" id="259" r:id="R42afcce55c624df2"/>
    <p:sldId xmlns:r="http://schemas.openxmlformats.org/officeDocument/2006/relationships" id="260" r:id="R658feb4732b34746"/>
    <p:sldId xmlns:r="http://schemas.openxmlformats.org/officeDocument/2006/relationships" id="261" r:id="R5757a0e794af4c7b"/>
    <p:sldId xmlns:r="http://schemas.openxmlformats.org/officeDocument/2006/relationships" id="262" r:id="R31a69916a190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7014d3ce74be8" /><Relationship Type="http://schemas.openxmlformats.org/officeDocument/2006/relationships/slide" Target="/ppt/slides/slide1.xml" Id="R31877a1742014eec" /><Relationship Type="http://schemas.openxmlformats.org/officeDocument/2006/relationships/slide" Target="/ppt/slides/slide2.xml" Id="Rdd81726c38064a0b" /><Relationship Type="http://schemas.openxmlformats.org/officeDocument/2006/relationships/slide" Target="/ppt/slides/slide3.xml" Id="R793a738b7ac94fde" /><Relationship Type="http://schemas.openxmlformats.org/officeDocument/2006/relationships/slide" Target="/ppt/slides/slide4.xml" Id="R42afcce55c624df2" /><Relationship Type="http://schemas.openxmlformats.org/officeDocument/2006/relationships/slide" Target="/ppt/slides/slide5.xml" Id="R658feb4732b34746" /><Relationship Type="http://schemas.openxmlformats.org/officeDocument/2006/relationships/slide" Target="/ppt/slides/slide6.xml" Id="R5757a0e794af4c7b" /><Relationship Type="http://schemas.openxmlformats.org/officeDocument/2006/relationships/slide" Target="/ppt/slides/slide7.xml" Id="R31a69916a190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e7c981fe3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9608305214890" /><Relationship Type="http://schemas.openxmlformats.org/officeDocument/2006/relationships/theme" Target="/ppt/slideMasters/theme/theme1.xml" Id="R315b695ad0a5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960830521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68d37400f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21c90fdc5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f2177903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7d445a56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8cfbde64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61ff015d7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65032c8cb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119 350 440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1 581 329 949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1 880 946 042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MAGNE ROAR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MATS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MERETHE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BERIT HEIDI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29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988 753 130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