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de5a0b059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37212d2264e58"/>
  </p:sldMasterIdLst>
  <p:sldIdLst>
    <p:sldId xmlns:r="http://schemas.openxmlformats.org/officeDocument/2006/relationships" id="256" r:id="R21a1f2a8a9604bf9"/>
    <p:sldId xmlns:r="http://schemas.openxmlformats.org/officeDocument/2006/relationships" id="257" r:id="R9041a5abfcde4b46"/>
    <p:sldId xmlns:r="http://schemas.openxmlformats.org/officeDocument/2006/relationships" id="258" r:id="R7aba2f2fd2a74c61"/>
    <p:sldId xmlns:r="http://schemas.openxmlformats.org/officeDocument/2006/relationships" id="259" r:id="R07c173357c6a4ddd"/>
    <p:sldId xmlns:r="http://schemas.openxmlformats.org/officeDocument/2006/relationships" id="260" r:id="R39c472eb50464a90"/>
    <p:sldId xmlns:r="http://schemas.openxmlformats.org/officeDocument/2006/relationships" id="261" r:id="R0b4f261f3aa747db"/>
    <p:sldId xmlns:r="http://schemas.openxmlformats.org/officeDocument/2006/relationships" id="262" r:id="R145bfb08dea7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37212d2264e58" /><Relationship Type="http://schemas.openxmlformats.org/officeDocument/2006/relationships/slide" Target="/ppt/slides/slide1.xml" Id="R21a1f2a8a9604bf9" /><Relationship Type="http://schemas.openxmlformats.org/officeDocument/2006/relationships/slide" Target="/ppt/slides/slide2.xml" Id="R9041a5abfcde4b46" /><Relationship Type="http://schemas.openxmlformats.org/officeDocument/2006/relationships/slide" Target="/ppt/slides/slide3.xml" Id="R7aba2f2fd2a74c61" /><Relationship Type="http://schemas.openxmlformats.org/officeDocument/2006/relationships/slide" Target="/ppt/slides/slide4.xml" Id="R07c173357c6a4ddd" /><Relationship Type="http://schemas.openxmlformats.org/officeDocument/2006/relationships/slide" Target="/ppt/slides/slide5.xml" Id="R39c472eb50464a90" /><Relationship Type="http://schemas.openxmlformats.org/officeDocument/2006/relationships/slide" Target="/ppt/slides/slide6.xml" Id="R0b4f261f3aa747db" /><Relationship Type="http://schemas.openxmlformats.org/officeDocument/2006/relationships/slide" Target="/ppt/slides/slide7.xml" Id="R145bfb08dea7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d10603d05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242c523841f8" /><Relationship Type="http://schemas.openxmlformats.org/officeDocument/2006/relationships/theme" Target="/ppt/slideMasters/theme/theme1.xml" Id="R864629ca82fb48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f0242c523841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aef397362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661cc61fc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1b0ec7048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4384a5e80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66ad17d2b4a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c86d395b340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77a3a3d48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−893 999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6 368 455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8 546 068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ANDERS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Luksefjellvegen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988 754 986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HOLDING AS</a:t>
            </a:r>
          </a:p>
        </p:txBody>
      </p:sp>
    </p:spTree>
  </p:cSld>
  <p:clrMapOvr>
    <a:masterClrMapping xmlns:a="http://schemas.openxmlformats.org/drawingml/2006/main"/>
  </p:clrMapOvr>
</p:sld>
</file>