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d7b5935ce41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95272deb44e41"/>
  </p:sldMasterIdLst>
  <p:sldIdLst>
    <p:sldId xmlns:r="http://schemas.openxmlformats.org/officeDocument/2006/relationships" id="256" r:id="R9e66585fe03e425d"/>
    <p:sldId xmlns:r="http://schemas.openxmlformats.org/officeDocument/2006/relationships" id="257" r:id="Rced979b2aab845a7"/>
    <p:sldId xmlns:r="http://schemas.openxmlformats.org/officeDocument/2006/relationships" id="258" r:id="R29c971dd4e264c11"/>
    <p:sldId xmlns:r="http://schemas.openxmlformats.org/officeDocument/2006/relationships" id="259" r:id="Raca59cfb09d44204"/>
    <p:sldId xmlns:r="http://schemas.openxmlformats.org/officeDocument/2006/relationships" id="260" r:id="R5372673c9bed4e02"/>
    <p:sldId xmlns:r="http://schemas.openxmlformats.org/officeDocument/2006/relationships" id="261" r:id="R15b62884e8e147ec"/>
    <p:sldId xmlns:r="http://schemas.openxmlformats.org/officeDocument/2006/relationships" id="262" r:id="R14f9ef43e4f348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95272deb44e41" /><Relationship Type="http://schemas.openxmlformats.org/officeDocument/2006/relationships/slide" Target="/ppt/slides/slide1.xml" Id="R9e66585fe03e425d" /><Relationship Type="http://schemas.openxmlformats.org/officeDocument/2006/relationships/slide" Target="/ppt/slides/slide2.xml" Id="Rced979b2aab845a7" /><Relationship Type="http://schemas.openxmlformats.org/officeDocument/2006/relationships/slide" Target="/ppt/slides/slide3.xml" Id="R29c971dd4e264c11" /><Relationship Type="http://schemas.openxmlformats.org/officeDocument/2006/relationships/slide" Target="/ppt/slides/slide4.xml" Id="Raca59cfb09d44204" /><Relationship Type="http://schemas.openxmlformats.org/officeDocument/2006/relationships/slide" Target="/ppt/slides/slide5.xml" Id="R5372673c9bed4e02" /><Relationship Type="http://schemas.openxmlformats.org/officeDocument/2006/relationships/slide" Target="/ppt/slides/slide6.xml" Id="R15b62884e8e147ec" /><Relationship Type="http://schemas.openxmlformats.org/officeDocument/2006/relationships/slide" Target="/ppt/slides/slide7.xml" Id="R14f9ef43e4f348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502df1d41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5d2871dda4ce8" /><Relationship Type="http://schemas.openxmlformats.org/officeDocument/2006/relationships/theme" Target="/ppt/slideMasters/theme/theme1.xml" Id="R59d41b27abc9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5d2871dda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4b4fc0d0d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fd8a63fbf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ea5dc943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c0d8cbc26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ced52e388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cab566f17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aa264ee92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JAN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Børre Winther, Lumber brygge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