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5a88a0091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bc8e77e914dca"/>
  </p:sldMasterIdLst>
  <p:sldIdLst>
    <p:sldId xmlns:r="http://schemas.openxmlformats.org/officeDocument/2006/relationships" id="256" r:id="R72742dbff40a421f"/>
    <p:sldId xmlns:r="http://schemas.openxmlformats.org/officeDocument/2006/relationships" id="257" r:id="R32e75f23c4e04411"/>
    <p:sldId xmlns:r="http://schemas.openxmlformats.org/officeDocument/2006/relationships" id="258" r:id="R4c2ceea6dd2a4704"/>
    <p:sldId xmlns:r="http://schemas.openxmlformats.org/officeDocument/2006/relationships" id="259" r:id="R77718aa365dd48ef"/>
    <p:sldId xmlns:r="http://schemas.openxmlformats.org/officeDocument/2006/relationships" id="260" r:id="R67d8b3158dd6401c"/>
    <p:sldId xmlns:r="http://schemas.openxmlformats.org/officeDocument/2006/relationships" id="261" r:id="R9e2daef51d5444c6"/>
    <p:sldId xmlns:r="http://schemas.openxmlformats.org/officeDocument/2006/relationships" id="262" r:id="R3ac18ed2ddb7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bc8e77e914dca" /><Relationship Type="http://schemas.openxmlformats.org/officeDocument/2006/relationships/slide" Target="/ppt/slides/slide1.xml" Id="R72742dbff40a421f" /><Relationship Type="http://schemas.openxmlformats.org/officeDocument/2006/relationships/slide" Target="/ppt/slides/slide2.xml" Id="R32e75f23c4e04411" /><Relationship Type="http://schemas.openxmlformats.org/officeDocument/2006/relationships/slide" Target="/ppt/slides/slide3.xml" Id="R4c2ceea6dd2a4704" /><Relationship Type="http://schemas.openxmlformats.org/officeDocument/2006/relationships/slide" Target="/ppt/slides/slide4.xml" Id="R77718aa365dd48ef" /><Relationship Type="http://schemas.openxmlformats.org/officeDocument/2006/relationships/slide" Target="/ppt/slides/slide5.xml" Id="R67d8b3158dd6401c" /><Relationship Type="http://schemas.openxmlformats.org/officeDocument/2006/relationships/slide" Target="/ppt/slides/slide6.xml" Id="R9e2daef51d5444c6" /><Relationship Type="http://schemas.openxmlformats.org/officeDocument/2006/relationships/slide" Target="/ppt/slides/slide7.xml" Id="R3ac18ed2ddb7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281474d70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7f25e91743df" /><Relationship Type="http://schemas.openxmlformats.org/officeDocument/2006/relationships/theme" Target="/ppt/slideMasters/theme/theme1.xml" Id="R9efb55a296f9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87f25e917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96fc5fe6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1831e332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9dfd37b0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312a50b7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29650a06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69ff4de3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823faa7e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