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7c5669957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3dcbba0f74bb9"/>
  </p:sldMasterIdLst>
  <p:sldIdLst>
    <p:sldId xmlns:r="http://schemas.openxmlformats.org/officeDocument/2006/relationships" id="256" r:id="Rb4ccc6486cc144e0"/>
    <p:sldId xmlns:r="http://schemas.openxmlformats.org/officeDocument/2006/relationships" id="257" r:id="R74e2b8f2084548b9"/>
    <p:sldId xmlns:r="http://schemas.openxmlformats.org/officeDocument/2006/relationships" id="258" r:id="Ra2da4a363a5d4713"/>
    <p:sldId xmlns:r="http://schemas.openxmlformats.org/officeDocument/2006/relationships" id="259" r:id="R45df3b3888b6455b"/>
    <p:sldId xmlns:r="http://schemas.openxmlformats.org/officeDocument/2006/relationships" id="260" r:id="Rce3a8f310b594e3f"/>
    <p:sldId xmlns:r="http://schemas.openxmlformats.org/officeDocument/2006/relationships" id="261" r:id="R3f1656c82436403e"/>
    <p:sldId xmlns:r="http://schemas.openxmlformats.org/officeDocument/2006/relationships" id="262" r:id="R202d649d6cec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3dcbba0f74bb9" /><Relationship Type="http://schemas.openxmlformats.org/officeDocument/2006/relationships/slide" Target="/ppt/slides/slide1.xml" Id="Rb4ccc6486cc144e0" /><Relationship Type="http://schemas.openxmlformats.org/officeDocument/2006/relationships/slide" Target="/ppt/slides/slide2.xml" Id="R74e2b8f2084548b9" /><Relationship Type="http://schemas.openxmlformats.org/officeDocument/2006/relationships/slide" Target="/ppt/slides/slide3.xml" Id="Ra2da4a363a5d4713" /><Relationship Type="http://schemas.openxmlformats.org/officeDocument/2006/relationships/slide" Target="/ppt/slides/slide4.xml" Id="R45df3b3888b6455b" /><Relationship Type="http://schemas.openxmlformats.org/officeDocument/2006/relationships/slide" Target="/ppt/slides/slide5.xml" Id="Rce3a8f310b594e3f" /><Relationship Type="http://schemas.openxmlformats.org/officeDocument/2006/relationships/slide" Target="/ppt/slides/slide6.xml" Id="R3f1656c82436403e" /><Relationship Type="http://schemas.openxmlformats.org/officeDocument/2006/relationships/slide" Target="/ppt/slides/slide7.xml" Id="R202d649d6cec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9988d278b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5aeca70c5475f" /><Relationship Type="http://schemas.openxmlformats.org/officeDocument/2006/relationships/theme" Target="/ppt/slideMasters/theme/theme1.xml" Id="Rcc73040616f8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5aeca70c5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8aed8f58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ef37ea0d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9cfb8bd2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4039dd16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dc5d46469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898a25f9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0241ed54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SIMONE MØKSTER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KAJSA MØKSTER SJUVE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