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078d542a9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ace7edf70424e"/>
  </p:sldMasterIdLst>
  <p:sldIdLst>
    <p:sldId xmlns:r="http://schemas.openxmlformats.org/officeDocument/2006/relationships" id="256" r:id="R13d49756274e497d"/>
    <p:sldId xmlns:r="http://schemas.openxmlformats.org/officeDocument/2006/relationships" id="257" r:id="R82dff82ec7c94fca"/>
    <p:sldId xmlns:r="http://schemas.openxmlformats.org/officeDocument/2006/relationships" id="258" r:id="R9b2dede9a0bd431f"/>
    <p:sldId xmlns:r="http://schemas.openxmlformats.org/officeDocument/2006/relationships" id="259" r:id="R72e8dd3953aa4a04"/>
    <p:sldId xmlns:r="http://schemas.openxmlformats.org/officeDocument/2006/relationships" id="260" r:id="Rdd6c686814994ebf"/>
    <p:sldId xmlns:r="http://schemas.openxmlformats.org/officeDocument/2006/relationships" id="261" r:id="R1696805d6ee14614"/>
    <p:sldId xmlns:r="http://schemas.openxmlformats.org/officeDocument/2006/relationships" id="262" r:id="R3182068b6212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ace7edf70424e" /><Relationship Type="http://schemas.openxmlformats.org/officeDocument/2006/relationships/slide" Target="/ppt/slides/slide1.xml" Id="R13d49756274e497d" /><Relationship Type="http://schemas.openxmlformats.org/officeDocument/2006/relationships/slide" Target="/ppt/slides/slide2.xml" Id="R82dff82ec7c94fca" /><Relationship Type="http://schemas.openxmlformats.org/officeDocument/2006/relationships/slide" Target="/ppt/slides/slide3.xml" Id="R9b2dede9a0bd431f" /><Relationship Type="http://schemas.openxmlformats.org/officeDocument/2006/relationships/slide" Target="/ppt/slides/slide4.xml" Id="R72e8dd3953aa4a04" /><Relationship Type="http://schemas.openxmlformats.org/officeDocument/2006/relationships/slide" Target="/ppt/slides/slide5.xml" Id="Rdd6c686814994ebf" /><Relationship Type="http://schemas.openxmlformats.org/officeDocument/2006/relationships/slide" Target="/ppt/slides/slide6.xml" Id="R1696805d6ee14614" /><Relationship Type="http://schemas.openxmlformats.org/officeDocument/2006/relationships/slide" Target="/ppt/slides/slide7.xml" Id="R3182068b6212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3d30966d1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d54fb351c435b" /><Relationship Type="http://schemas.openxmlformats.org/officeDocument/2006/relationships/theme" Target="/ppt/slideMasters/theme/theme1.xml" Id="R3cb65303d9bd49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d54fb351c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343d8b4914b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ec4bdaa41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b954667d9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c6e99bce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2b33b132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8bd825c4d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f5eeb53b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