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fb867a0e09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bdf4cf4eba492c"/>
  </p:sldMasterIdLst>
  <p:sldIdLst>
    <p:sldId xmlns:r="http://schemas.openxmlformats.org/officeDocument/2006/relationships" id="256" r:id="R0bc605616acb4dbd"/>
    <p:sldId xmlns:r="http://schemas.openxmlformats.org/officeDocument/2006/relationships" id="257" r:id="R037456983e2f4d4e"/>
    <p:sldId xmlns:r="http://schemas.openxmlformats.org/officeDocument/2006/relationships" id="258" r:id="R79847aa27d4447b7"/>
    <p:sldId xmlns:r="http://schemas.openxmlformats.org/officeDocument/2006/relationships" id="259" r:id="R9d38091585e44f55"/>
    <p:sldId xmlns:r="http://schemas.openxmlformats.org/officeDocument/2006/relationships" id="260" r:id="R9236ddb713a647b3"/>
    <p:sldId xmlns:r="http://schemas.openxmlformats.org/officeDocument/2006/relationships" id="261" r:id="R500e2d1c321e4bc4"/>
    <p:sldId xmlns:r="http://schemas.openxmlformats.org/officeDocument/2006/relationships" id="262" r:id="Rad0784d8f575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bdf4cf4eba492c" /><Relationship Type="http://schemas.openxmlformats.org/officeDocument/2006/relationships/slide" Target="/ppt/slides/slide1.xml" Id="R0bc605616acb4dbd" /><Relationship Type="http://schemas.openxmlformats.org/officeDocument/2006/relationships/slide" Target="/ppt/slides/slide2.xml" Id="R037456983e2f4d4e" /><Relationship Type="http://schemas.openxmlformats.org/officeDocument/2006/relationships/slide" Target="/ppt/slides/slide3.xml" Id="R79847aa27d4447b7" /><Relationship Type="http://schemas.openxmlformats.org/officeDocument/2006/relationships/slide" Target="/ppt/slides/slide4.xml" Id="R9d38091585e44f55" /><Relationship Type="http://schemas.openxmlformats.org/officeDocument/2006/relationships/slide" Target="/ppt/slides/slide5.xml" Id="R9236ddb713a647b3" /><Relationship Type="http://schemas.openxmlformats.org/officeDocument/2006/relationships/slide" Target="/ppt/slides/slide6.xml" Id="R500e2d1c321e4bc4" /><Relationship Type="http://schemas.openxmlformats.org/officeDocument/2006/relationships/slide" Target="/ppt/slides/slide7.xml" Id="Rad0784d8f575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673b7cb7584c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d6fa53b3d42cb" /><Relationship Type="http://schemas.openxmlformats.org/officeDocument/2006/relationships/theme" Target="/ppt/slideMasters/theme/theme1.xml" Id="Re92193a7145a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d6fa53b3d42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0fbdeac546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16e6fd789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7a70bdd3847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9e852c0a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fdcce809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2f09335946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c2be811445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KALVEHAGEN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KALVEHAGEN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2 055 554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−520 591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6 271 411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10 156 189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16 971 207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NYBØ ANDERS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Abacus Økonomitjenester AS, David Blids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988 788 163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KALVEHAGEN AS</a:t>
            </a:r>
          </a:p>
        </p:txBody>
      </p:sp>
    </p:spTree>
  </p:cSld>
  <p:clrMapOvr>
    <a:masterClrMapping xmlns:a="http://schemas.openxmlformats.org/drawingml/2006/main"/>
  </p:clrMapOvr>
</p:sld>
</file>