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183ddb31e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5f8ace4ea439d"/>
  </p:sldMasterIdLst>
  <p:sldIdLst>
    <p:sldId xmlns:r="http://schemas.openxmlformats.org/officeDocument/2006/relationships" id="256" r:id="R6389ed6b06164776"/>
    <p:sldId xmlns:r="http://schemas.openxmlformats.org/officeDocument/2006/relationships" id="257" r:id="Rd0655bd0c8844447"/>
    <p:sldId xmlns:r="http://schemas.openxmlformats.org/officeDocument/2006/relationships" id="258" r:id="R77c6085f32434235"/>
    <p:sldId xmlns:r="http://schemas.openxmlformats.org/officeDocument/2006/relationships" id="259" r:id="Rc4e9b3e1a3a44623"/>
    <p:sldId xmlns:r="http://schemas.openxmlformats.org/officeDocument/2006/relationships" id="260" r:id="Ra193c1f1063546e3"/>
    <p:sldId xmlns:r="http://schemas.openxmlformats.org/officeDocument/2006/relationships" id="261" r:id="R0df1edcf4e4047db"/>
    <p:sldId xmlns:r="http://schemas.openxmlformats.org/officeDocument/2006/relationships" id="262" r:id="Rcd15eab52be0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5f8ace4ea439d" /><Relationship Type="http://schemas.openxmlformats.org/officeDocument/2006/relationships/slide" Target="/ppt/slides/slide1.xml" Id="R6389ed6b06164776" /><Relationship Type="http://schemas.openxmlformats.org/officeDocument/2006/relationships/slide" Target="/ppt/slides/slide2.xml" Id="Rd0655bd0c8844447" /><Relationship Type="http://schemas.openxmlformats.org/officeDocument/2006/relationships/slide" Target="/ppt/slides/slide3.xml" Id="R77c6085f32434235" /><Relationship Type="http://schemas.openxmlformats.org/officeDocument/2006/relationships/slide" Target="/ppt/slides/slide4.xml" Id="Rc4e9b3e1a3a44623" /><Relationship Type="http://schemas.openxmlformats.org/officeDocument/2006/relationships/slide" Target="/ppt/slides/slide5.xml" Id="Ra193c1f1063546e3" /><Relationship Type="http://schemas.openxmlformats.org/officeDocument/2006/relationships/slide" Target="/ppt/slides/slide6.xml" Id="R0df1edcf4e4047db" /><Relationship Type="http://schemas.openxmlformats.org/officeDocument/2006/relationships/slide" Target="/ppt/slides/slide7.xml" Id="Rcd15eab52be0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ea0b6b067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426353b04160" /><Relationship Type="http://schemas.openxmlformats.org/officeDocument/2006/relationships/theme" Target="/ppt/slideMasters/theme/theme1.xml" Id="Re23d77eb2a8c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4426353b0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6d5176a6b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d85b6000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beea2495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c5faeb546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9d696991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7819aef80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6d829b7e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NIDAROS EIENDOM1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EIENDOM1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9 966 930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30 141 253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BJØRN RØSTE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Møllenberg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28 40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olebr@yahoo.com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www.nidaros-eiendom.no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