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ed4810107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9ff75e80c4a2f"/>
  </p:sldMasterIdLst>
  <p:sldIdLst>
    <p:sldId xmlns:r="http://schemas.openxmlformats.org/officeDocument/2006/relationships" id="256" r:id="Re327e01df3054d1f"/>
    <p:sldId xmlns:r="http://schemas.openxmlformats.org/officeDocument/2006/relationships" id="257" r:id="R1384b2529d2749c1"/>
    <p:sldId xmlns:r="http://schemas.openxmlformats.org/officeDocument/2006/relationships" id="258" r:id="R6ededf0eb66e40e3"/>
    <p:sldId xmlns:r="http://schemas.openxmlformats.org/officeDocument/2006/relationships" id="259" r:id="R352375846b504852"/>
    <p:sldId xmlns:r="http://schemas.openxmlformats.org/officeDocument/2006/relationships" id="260" r:id="Ref869aa26bd74c14"/>
    <p:sldId xmlns:r="http://schemas.openxmlformats.org/officeDocument/2006/relationships" id="261" r:id="R2fbda7311a6e4ea1"/>
    <p:sldId xmlns:r="http://schemas.openxmlformats.org/officeDocument/2006/relationships" id="262" r:id="R80b3c517c7a7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9ff75e80c4a2f" /><Relationship Type="http://schemas.openxmlformats.org/officeDocument/2006/relationships/slide" Target="/ppt/slides/slide1.xml" Id="Re327e01df3054d1f" /><Relationship Type="http://schemas.openxmlformats.org/officeDocument/2006/relationships/slide" Target="/ppt/slides/slide2.xml" Id="R1384b2529d2749c1" /><Relationship Type="http://schemas.openxmlformats.org/officeDocument/2006/relationships/slide" Target="/ppt/slides/slide3.xml" Id="R6ededf0eb66e40e3" /><Relationship Type="http://schemas.openxmlformats.org/officeDocument/2006/relationships/slide" Target="/ppt/slides/slide4.xml" Id="R352375846b504852" /><Relationship Type="http://schemas.openxmlformats.org/officeDocument/2006/relationships/slide" Target="/ppt/slides/slide5.xml" Id="Ref869aa26bd74c14" /><Relationship Type="http://schemas.openxmlformats.org/officeDocument/2006/relationships/slide" Target="/ppt/slides/slide6.xml" Id="R2fbda7311a6e4ea1" /><Relationship Type="http://schemas.openxmlformats.org/officeDocument/2006/relationships/slide" Target="/ppt/slides/slide7.xml" Id="R80b3c517c7a7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1fae3f75d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5dbca6db4c33" /><Relationship Type="http://schemas.openxmlformats.org/officeDocument/2006/relationships/theme" Target="/ppt/slideMasters/theme/theme1.xml" Id="R371d2abe0031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b5dbca6db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721253f04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beaeaf8b3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5088adda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afe16653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267835a4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fcdcff12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e52361b6a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