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d0c72dc25748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92e85957c546e5"/>
  </p:sldMasterIdLst>
  <p:sldIdLst>
    <p:sldId xmlns:r="http://schemas.openxmlformats.org/officeDocument/2006/relationships" id="256" r:id="R155f9d2beca34158"/>
    <p:sldId xmlns:r="http://schemas.openxmlformats.org/officeDocument/2006/relationships" id="257" r:id="R699025c65e8042b2"/>
    <p:sldId xmlns:r="http://schemas.openxmlformats.org/officeDocument/2006/relationships" id="258" r:id="R596290db60d54327"/>
    <p:sldId xmlns:r="http://schemas.openxmlformats.org/officeDocument/2006/relationships" id="259" r:id="R1f6bc50cf8d54e06"/>
    <p:sldId xmlns:r="http://schemas.openxmlformats.org/officeDocument/2006/relationships" id="260" r:id="R2b8bc954dd944b49"/>
    <p:sldId xmlns:r="http://schemas.openxmlformats.org/officeDocument/2006/relationships" id="261" r:id="Rd75f21d81e304de4"/>
    <p:sldId xmlns:r="http://schemas.openxmlformats.org/officeDocument/2006/relationships" id="262" r:id="R462f1601373346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92e85957c546e5" /><Relationship Type="http://schemas.openxmlformats.org/officeDocument/2006/relationships/slide" Target="/ppt/slides/slide1.xml" Id="R155f9d2beca34158" /><Relationship Type="http://schemas.openxmlformats.org/officeDocument/2006/relationships/slide" Target="/ppt/slides/slide2.xml" Id="R699025c65e8042b2" /><Relationship Type="http://schemas.openxmlformats.org/officeDocument/2006/relationships/slide" Target="/ppt/slides/slide3.xml" Id="R596290db60d54327" /><Relationship Type="http://schemas.openxmlformats.org/officeDocument/2006/relationships/slide" Target="/ppt/slides/slide4.xml" Id="R1f6bc50cf8d54e06" /><Relationship Type="http://schemas.openxmlformats.org/officeDocument/2006/relationships/slide" Target="/ppt/slides/slide5.xml" Id="R2b8bc954dd944b49" /><Relationship Type="http://schemas.openxmlformats.org/officeDocument/2006/relationships/slide" Target="/ppt/slides/slide6.xml" Id="Rd75f21d81e304de4" /><Relationship Type="http://schemas.openxmlformats.org/officeDocument/2006/relationships/slide" Target="/ppt/slides/slide7.xml" Id="R462f1601373346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1520ab60b346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21813deeb4fbb" /><Relationship Type="http://schemas.openxmlformats.org/officeDocument/2006/relationships/theme" Target="/ppt/slideMasters/theme/theme1.xml" Id="R56930b399a7144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621813deeb4f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920bc47ff42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1062b758e4f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d5238286a4e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9d3e5c4b045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fa7e9b49440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68e36dc4842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3ff0885d447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CDS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CDS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4 327 732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4 327 732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STEIMLER CHRISTINA DOREEN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46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988 797 073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